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0.jpg" ContentType="image/jpeg"/>
  <Override PartName="/ppt/media/image11.jpg" ContentType="image/jpeg"/>
  <Override PartName="/ppt/media/image12.jpg" ContentType="image/jpeg"/>
  <Override PartName="/ppt/media/image13.jpg" ContentType="image/jpeg"/>
  <Override PartName="/ppt/media/image14.jpg" ContentType="image/jpeg"/>
  <Override PartName="/ppt/media/image15.jpg" ContentType="image/jpeg"/>
  <Override PartName="/ppt/media/image17.jpg" ContentType="image/jpeg"/>
  <Override PartName="/ppt/media/image18.jpg" ContentType="image/jpeg"/>
  <Override PartName="/ppt/media/image19.jpg" ContentType="image/jpeg"/>
  <Override PartName="/ppt/media/image20.jpg" ContentType="image/jpeg"/>
  <Override PartName="/ppt/media/image21.jpg" ContentType="image/jpeg"/>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notesMasterIdLst>
    <p:notesMasterId r:id="rId15"/>
  </p:notesMasterIdLst>
  <p:sldIdLst>
    <p:sldId id="393" r:id="rId2"/>
    <p:sldId id="367" r:id="rId3"/>
    <p:sldId id="385" r:id="rId4"/>
    <p:sldId id="383" r:id="rId5"/>
    <p:sldId id="384" r:id="rId6"/>
    <p:sldId id="386" r:id="rId7"/>
    <p:sldId id="390" r:id="rId8"/>
    <p:sldId id="391" r:id="rId9"/>
    <p:sldId id="282" r:id="rId10"/>
    <p:sldId id="377" r:id="rId11"/>
    <p:sldId id="279" r:id="rId12"/>
    <p:sldId id="376" r:id="rId13"/>
    <p:sldId id="3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tk" initials="k" lastIdx="1" clrIdx="0">
    <p:extLst>
      <p:ext uri="{19B8F6BF-5375-455C-9EA6-DF929625EA0E}">
        <p15:presenceInfo xmlns:p15="http://schemas.microsoft.com/office/powerpoint/2012/main" userId="kt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660"/>
  </p:normalViewPr>
  <p:slideViewPr>
    <p:cSldViewPr snapToGrid="0">
      <p:cViewPr varScale="1">
        <p:scale>
          <a:sx n="89" d="100"/>
          <a:sy n="89" d="100"/>
        </p:scale>
        <p:origin x="2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8" Type="http://schemas.openxmlformats.org/officeDocument/2006/relationships/hyperlink" Target="http://www.dialerindia.com/vicidialgoautodialsupportconsultancy.php" TargetMode="External"/><Relationship Id="rId13" Type="http://schemas.openxmlformats.org/officeDocument/2006/relationships/hyperlink" Target="https://www.linkedin.com/company/avyukta-intellicall1/" TargetMode="External"/><Relationship Id="rId3" Type="http://schemas.openxmlformats.org/officeDocument/2006/relationships/hyperlink" Target="https://www.dialerindia.com/video/Webinar%20-Complete%20Demo.mp4" TargetMode="External"/><Relationship Id="rId7" Type="http://schemas.openxmlformats.org/officeDocument/2006/relationships/hyperlink" Target="http://www.avyuktashop.com/" TargetMode="External"/><Relationship Id="rId12" Type="http://schemas.openxmlformats.org/officeDocument/2006/relationships/hyperlink" Target="https://www.youtube.com/channel/UCAsFNU9xLxzQYixHDnronAw/videos" TargetMode="External"/><Relationship Id="rId2" Type="http://schemas.openxmlformats.org/officeDocument/2006/relationships/hyperlink" Target="https://www.dialerindia.com/predictivedialervoipsetup-International.php" TargetMode="External"/><Relationship Id="rId1" Type="http://schemas.openxmlformats.org/officeDocument/2006/relationships/hyperlink" Target="https://www.dialerindia.com/predictivedialervoipsetup-Domestic.php" TargetMode="External"/><Relationship Id="rId6" Type="http://schemas.openxmlformats.org/officeDocument/2006/relationships/hyperlink" Target="https://saralsanchar.gov.in/admin/olmRegistration_add.php" TargetMode="External"/><Relationship Id="rId11" Type="http://schemas.openxmlformats.org/officeDocument/2006/relationships/hyperlink" Target="https://www.dialerindia.com/SLA.php" TargetMode="External"/><Relationship Id="rId5" Type="http://schemas.openxmlformats.org/officeDocument/2006/relationships/hyperlink" Target="http://dialerindia.com/downloads/samplevoiceovers.zip" TargetMode="External"/><Relationship Id="rId10" Type="http://schemas.openxmlformats.org/officeDocument/2006/relationships/hyperlink" Target="dialerphilippines.com/avyuktacrm.com/" TargetMode="External"/><Relationship Id="rId4" Type="http://schemas.openxmlformats.org/officeDocument/2006/relationships/hyperlink" Target="https://www.dialerindia.com/dialer-tutorials.php" TargetMode="External"/><Relationship Id="rId9" Type="http://schemas.openxmlformats.org/officeDocument/2006/relationships/hyperlink" Target="https://www.dialerindia.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2D961C-4830-4879-B4AD-6909C6519B7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0D9EA76B-7941-41EF-AE4F-629974B9846C}">
      <dgm:prSet custT="1"/>
      <dgm:spPr/>
      <dgm:t>
        <a:bodyPr/>
        <a:lstStyle/>
        <a:p>
          <a:pPr algn="ctr"/>
          <a:r>
            <a:rPr lang="en-IN" sz="2000" i="1" dirty="0">
              <a:latin typeface="Tw Cen MT" panose="020B0602020104020603" pitchFamily="34" charset="0"/>
            </a:rPr>
            <a:t>CRM Based Dialer - IVR - Cloud Telephony</a:t>
          </a:r>
        </a:p>
        <a:p>
          <a:pPr algn="ctr"/>
          <a:r>
            <a:rPr lang="en-IN" sz="2000" i="1" dirty="0">
              <a:latin typeface="Tw Cen MT" panose="020B0602020104020603" pitchFamily="34" charset="0"/>
            </a:rPr>
            <a:t>PRI Card - GSM Gateway - Servers - Headsets </a:t>
          </a:r>
        </a:p>
        <a:p>
          <a:pPr algn="ctr"/>
          <a:r>
            <a:rPr lang="en-IN" sz="1800" i="1" dirty="0">
              <a:latin typeface="Tw Cen MT" panose="020B0602020104020603" pitchFamily="34" charset="0"/>
            </a:rPr>
            <a:t>(FXS/FXO/IP Phone/</a:t>
          </a:r>
          <a:r>
            <a:rPr lang="en-IN" sz="1800" b="0" i="1" dirty="0">
              <a:latin typeface="Tw Cen MT" panose="020B0602020104020603" pitchFamily="34" charset="0"/>
            </a:rPr>
            <a:t>/ Press 1/ </a:t>
          </a:r>
          <a:r>
            <a:rPr lang="en-IN" sz="1800" i="1" dirty="0">
              <a:latin typeface="Tw Cen MT" panose="020B0602020104020603" pitchFamily="34" charset="0"/>
            </a:rPr>
            <a:t>IP PBX)</a:t>
          </a:r>
        </a:p>
        <a:p>
          <a:pPr algn="ctr"/>
          <a:endParaRPr lang="en-IN" sz="2000" dirty="0">
            <a:latin typeface="Tw Cen MT" panose="020B0602020104020603" pitchFamily="34" charset="0"/>
          </a:endParaRPr>
        </a:p>
      </dgm:t>
    </dgm:pt>
    <dgm:pt modelId="{C1C347AD-5189-4A61-AD86-C7F68841000B}" type="parTrans" cxnId="{B3C9791A-D925-423E-B723-40583ABD8E43}">
      <dgm:prSet/>
      <dgm:spPr/>
      <dgm:t>
        <a:bodyPr/>
        <a:lstStyle/>
        <a:p>
          <a:pPr algn="ctr"/>
          <a:endParaRPr lang="en-IN" sz="2000">
            <a:latin typeface="Tw Cen MT" panose="020B0602020104020603" pitchFamily="34" charset="0"/>
          </a:endParaRPr>
        </a:p>
      </dgm:t>
    </dgm:pt>
    <dgm:pt modelId="{8A2D5FBC-2389-4939-BBDA-D65F782D2691}" type="sibTrans" cxnId="{B3C9791A-D925-423E-B723-40583ABD8E43}">
      <dgm:prSet/>
      <dgm:spPr/>
      <dgm:t>
        <a:bodyPr/>
        <a:lstStyle/>
        <a:p>
          <a:pPr algn="ctr"/>
          <a:endParaRPr lang="en-IN" sz="2000">
            <a:latin typeface="Tw Cen MT" panose="020B0602020104020603" pitchFamily="34" charset="0"/>
          </a:endParaRPr>
        </a:p>
      </dgm:t>
    </dgm:pt>
    <dgm:pt modelId="{B6B8CE94-696E-40DF-9AF0-168D04C29856}">
      <dgm:prSet custT="1"/>
      <dgm:spPr/>
      <dgm:t>
        <a:bodyPr/>
        <a:lstStyle/>
        <a:p>
          <a:pPr algn="ctr"/>
          <a:r>
            <a:rPr lang="en-IN" sz="1800" i="1" dirty="0">
              <a:latin typeface="Tw Cen MT" panose="020B0602020104020603" pitchFamily="34" charset="0"/>
            </a:rPr>
            <a:t>Auto / Predictive / Hosted – WFH - PC Less – Android - Cloud Dialer </a:t>
          </a:r>
        </a:p>
        <a:p>
          <a:pPr algn="ctr"/>
          <a:r>
            <a:rPr lang="en-IN" sz="1800" i="1" dirty="0">
              <a:latin typeface="Tw Cen MT" panose="020B0602020104020603" pitchFamily="34" charset="0"/>
            </a:rPr>
            <a:t>DoT Approved  A / A+ Grade VoIP with/out Dialer Combo</a:t>
          </a:r>
          <a:endParaRPr lang="en-IN" sz="1800" dirty="0">
            <a:latin typeface="Tw Cen MT" panose="020B0602020104020603" pitchFamily="34" charset="0"/>
          </a:endParaRPr>
        </a:p>
      </dgm:t>
    </dgm:pt>
    <dgm:pt modelId="{8D25CD55-2D17-4EA6-88E4-68E7FED51904}" type="parTrans" cxnId="{D4219C10-A557-4EDA-9D53-09528CE00E54}">
      <dgm:prSet/>
      <dgm:spPr/>
      <dgm:t>
        <a:bodyPr/>
        <a:lstStyle/>
        <a:p>
          <a:pPr algn="ctr"/>
          <a:endParaRPr lang="en-IN" sz="2000">
            <a:latin typeface="Tw Cen MT" panose="020B0602020104020603" pitchFamily="34" charset="0"/>
          </a:endParaRPr>
        </a:p>
      </dgm:t>
    </dgm:pt>
    <dgm:pt modelId="{D0EC0E88-912A-4DDB-BAD7-3D495076EF4E}" type="sibTrans" cxnId="{D4219C10-A557-4EDA-9D53-09528CE00E54}">
      <dgm:prSet/>
      <dgm:spPr/>
      <dgm:t>
        <a:bodyPr/>
        <a:lstStyle/>
        <a:p>
          <a:pPr algn="ctr"/>
          <a:endParaRPr lang="en-IN" sz="2000">
            <a:latin typeface="Tw Cen MT" panose="020B0602020104020603" pitchFamily="34" charset="0"/>
          </a:endParaRPr>
        </a:p>
      </dgm:t>
    </dgm:pt>
    <dgm:pt modelId="{CC5918BA-EFCA-4002-B256-5503495EA47E}">
      <dgm:prSet custT="1"/>
      <dgm:spPr/>
      <dgm:t>
        <a:bodyPr/>
        <a:lstStyle/>
        <a:p>
          <a:pPr algn="ctr"/>
          <a:r>
            <a:rPr lang="en-IN" sz="1700" b="0" i="1" dirty="0">
              <a:latin typeface="Tw Cen MT" panose="020B0602020104020603" pitchFamily="34" charset="0"/>
            </a:rPr>
            <a:t>Web / Software Development/e-Com / Custom Asterisk Solutions</a:t>
          </a:r>
          <a:endParaRPr lang="en-IN" sz="1700" b="0" dirty="0">
            <a:latin typeface="Tw Cen MT" panose="020B0602020104020603" pitchFamily="34" charset="0"/>
          </a:endParaRPr>
        </a:p>
      </dgm:t>
    </dgm:pt>
    <dgm:pt modelId="{53BF60EE-1AB8-4830-8062-A838ACA848B6}" type="parTrans" cxnId="{C978AA08-D7DF-4E6F-A90B-930146168A43}">
      <dgm:prSet/>
      <dgm:spPr/>
      <dgm:t>
        <a:bodyPr/>
        <a:lstStyle/>
        <a:p>
          <a:pPr algn="ctr"/>
          <a:endParaRPr lang="en-IN" sz="2000">
            <a:latin typeface="Tw Cen MT" panose="020B0602020104020603" pitchFamily="34" charset="0"/>
          </a:endParaRPr>
        </a:p>
      </dgm:t>
    </dgm:pt>
    <dgm:pt modelId="{8BD27CB4-9C60-4F81-9C9A-CB669800193E}" type="sibTrans" cxnId="{C978AA08-D7DF-4E6F-A90B-930146168A43}">
      <dgm:prSet/>
      <dgm:spPr/>
      <dgm:t>
        <a:bodyPr/>
        <a:lstStyle/>
        <a:p>
          <a:pPr algn="ctr"/>
          <a:endParaRPr lang="en-IN" sz="2000">
            <a:latin typeface="Tw Cen MT" panose="020B0602020104020603" pitchFamily="34" charset="0"/>
          </a:endParaRPr>
        </a:p>
      </dgm:t>
    </dgm:pt>
    <dgm:pt modelId="{60C84978-87CC-4B9F-B540-2C6486C0269A}" type="pres">
      <dgm:prSet presAssocID="{222D961C-4830-4879-B4AD-6909C6519B72}" presName="vert0" presStyleCnt="0">
        <dgm:presLayoutVars>
          <dgm:dir/>
          <dgm:animOne val="branch"/>
          <dgm:animLvl val="lvl"/>
        </dgm:presLayoutVars>
      </dgm:prSet>
      <dgm:spPr/>
      <dgm:t>
        <a:bodyPr/>
        <a:lstStyle/>
        <a:p>
          <a:endParaRPr lang="en-GB"/>
        </a:p>
      </dgm:t>
    </dgm:pt>
    <dgm:pt modelId="{13038E6D-73DE-45A4-8E22-E1AEEBA687E7}" type="pres">
      <dgm:prSet presAssocID="{0D9EA76B-7941-41EF-AE4F-629974B9846C}" presName="thickLine" presStyleLbl="alignNode1" presStyleIdx="0" presStyleCnt="3"/>
      <dgm:spPr/>
    </dgm:pt>
    <dgm:pt modelId="{24C75733-AA4B-4E30-B56F-32ED3072F6B3}" type="pres">
      <dgm:prSet presAssocID="{0D9EA76B-7941-41EF-AE4F-629974B9846C}" presName="horz1" presStyleCnt="0"/>
      <dgm:spPr/>
    </dgm:pt>
    <dgm:pt modelId="{CCD18E45-438A-4C43-A5AB-26EA96A6BF86}" type="pres">
      <dgm:prSet presAssocID="{0D9EA76B-7941-41EF-AE4F-629974B9846C}" presName="tx1" presStyleLbl="revTx" presStyleIdx="0" presStyleCnt="3" custScaleY="73004"/>
      <dgm:spPr/>
      <dgm:t>
        <a:bodyPr/>
        <a:lstStyle/>
        <a:p>
          <a:endParaRPr lang="en-GB"/>
        </a:p>
      </dgm:t>
    </dgm:pt>
    <dgm:pt modelId="{626C75FC-CF80-4FFE-917E-A93212E77663}" type="pres">
      <dgm:prSet presAssocID="{0D9EA76B-7941-41EF-AE4F-629974B9846C}" presName="vert1" presStyleCnt="0"/>
      <dgm:spPr/>
    </dgm:pt>
    <dgm:pt modelId="{C74ED669-ED30-4DC9-9D73-2E3D619FD852}" type="pres">
      <dgm:prSet presAssocID="{B6B8CE94-696E-40DF-9AF0-168D04C29856}" presName="thickLine" presStyleLbl="alignNode1" presStyleIdx="1" presStyleCnt="3"/>
      <dgm:spPr/>
    </dgm:pt>
    <dgm:pt modelId="{750CCBD6-4398-4231-AF10-5286A2092905}" type="pres">
      <dgm:prSet presAssocID="{B6B8CE94-696E-40DF-9AF0-168D04C29856}" presName="horz1" presStyleCnt="0"/>
      <dgm:spPr/>
    </dgm:pt>
    <dgm:pt modelId="{211F9C70-1455-4A62-A150-DB7D24AC4C81}" type="pres">
      <dgm:prSet presAssocID="{B6B8CE94-696E-40DF-9AF0-168D04C29856}" presName="tx1" presStyleLbl="revTx" presStyleIdx="1" presStyleCnt="3" custScaleY="56023" custLinFactNeighborY="-122"/>
      <dgm:spPr/>
      <dgm:t>
        <a:bodyPr/>
        <a:lstStyle/>
        <a:p>
          <a:endParaRPr lang="en-GB"/>
        </a:p>
      </dgm:t>
    </dgm:pt>
    <dgm:pt modelId="{5FE878BD-19F1-412B-A05A-0E1DB9383866}" type="pres">
      <dgm:prSet presAssocID="{B6B8CE94-696E-40DF-9AF0-168D04C29856}" presName="vert1" presStyleCnt="0"/>
      <dgm:spPr/>
    </dgm:pt>
    <dgm:pt modelId="{4C7AFCD5-15BC-48AE-B08F-98D82751C33F}" type="pres">
      <dgm:prSet presAssocID="{CC5918BA-EFCA-4002-B256-5503495EA47E}" presName="thickLine" presStyleLbl="alignNode1" presStyleIdx="2" presStyleCnt="3"/>
      <dgm:spPr/>
    </dgm:pt>
    <dgm:pt modelId="{7FF70556-EA9F-467F-9EBD-B60DAAFFB793}" type="pres">
      <dgm:prSet presAssocID="{CC5918BA-EFCA-4002-B256-5503495EA47E}" presName="horz1" presStyleCnt="0"/>
      <dgm:spPr/>
    </dgm:pt>
    <dgm:pt modelId="{36B60D4A-E1A7-4A43-822E-80B23BC0C654}" type="pres">
      <dgm:prSet presAssocID="{CC5918BA-EFCA-4002-B256-5503495EA47E}" presName="tx1" presStyleLbl="revTx" presStyleIdx="2" presStyleCnt="3" custScaleY="74916"/>
      <dgm:spPr/>
      <dgm:t>
        <a:bodyPr/>
        <a:lstStyle/>
        <a:p>
          <a:endParaRPr lang="en-GB"/>
        </a:p>
      </dgm:t>
    </dgm:pt>
    <dgm:pt modelId="{353E182E-F661-4AFD-AC45-2D134ABCCA5D}" type="pres">
      <dgm:prSet presAssocID="{CC5918BA-EFCA-4002-B256-5503495EA47E}" presName="vert1" presStyleCnt="0"/>
      <dgm:spPr/>
    </dgm:pt>
  </dgm:ptLst>
  <dgm:cxnLst>
    <dgm:cxn modelId="{C978AA08-D7DF-4E6F-A90B-930146168A43}" srcId="{222D961C-4830-4879-B4AD-6909C6519B72}" destId="{CC5918BA-EFCA-4002-B256-5503495EA47E}" srcOrd="2" destOrd="0" parTransId="{53BF60EE-1AB8-4830-8062-A838ACA848B6}" sibTransId="{8BD27CB4-9C60-4F81-9C9A-CB669800193E}"/>
    <dgm:cxn modelId="{A597712E-4CD5-4E29-B983-63EF4D9B442F}" type="presOf" srcId="{222D961C-4830-4879-B4AD-6909C6519B72}" destId="{60C84978-87CC-4B9F-B540-2C6486C0269A}" srcOrd="0" destOrd="0" presId="urn:microsoft.com/office/officeart/2008/layout/LinedList"/>
    <dgm:cxn modelId="{DAB3D0A0-E525-41D2-983D-68F244195858}" type="presOf" srcId="{CC5918BA-EFCA-4002-B256-5503495EA47E}" destId="{36B60D4A-E1A7-4A43-822E-80B23BC0C654}" srcOrd="0" destOrd="0" presId="urn:microsoft.com/office/officeart/2008/layout/LinedList"/>
    <dgm:cxn modelId="{D4219C10-A557-4EDA-9D53-09528CE00E54}" srcId="{222D961C-4830-4879-B4AD-6909C6519B72}" destId="{B6B8CE94-696E-40DF-9AF0-168D04C29856}" srcOrd="1" destOrd="0" parTransId="{8D25CD55-2D17-4EA6-88E4-68E7FED51904}" sibTransId="{D0EC0E88-912A-4DDB-BAD7-3D495076EF4E}"/>
    <dgm:cxn modelId="{6F364442-F047-43AA-BD88-463E8A13C6FA}" type="presOf" srcId="{B6B8CE94-696E-40DF-9AF0-168D04C29856}" destId="{211F9C70-1455-4A62-A150-DB7D24AC4C81}" srcOrd="0" destOrd="0" presId="urn:microsoft.com/office/officeart/2008/layout/LinedList"/>
    <dgm:cxn modelId="{92AFAC8B-50FC-48C6-8891-B1FE7FC7D68B}" type="presOf" srcId="{0D9EA76B-7941-41EF-AE4F-629974B9846C}" destId="{CCD18E45-438A-4C43-A5AB-26EA96A6BF86}" srcOrd="0" destOrd="0" presId="urn:microsoft.com/office/officeart/2008/layout/LinedList"/>
    <dgm:cxn modelId="{B3C9791A-D925-423E-B723-40583ABD8E43}" srcId="{222D961C-4830-4879-B4AD-6909C6519B72}" destId="{0D9EA76B-7941-41EF-AE4F-629974B9846C}" srcOrd="0" destOrd="0" parTransId="{C1C347AD-5189-4A61-AD86-C7F68841000B}" sibTransId="{8A2D5FBC-2389-4939-BBDA-D65F782D2691}"/>
    <dgm:cxn modelId="{FB9E5C9F-0F5E-4F09-8127-53563B7C1ABE}" type="presParOf" srcId="{60C84978-87CC-4B9F-B540-2C6486C0269A}" destId="{13038E6D-73DE-45A4-8E22-E1AEEBA687E7}" srcOrd="0" destOrd="0" presId="urn:microsoft.com/office/officeart/2008/layout/LinedList"/>
    <dgm:cxn modelId="{E1900215-8D10-42C3-9D47-2D7DE6E4DEAF}" type="presParOf" srcId="{60C84978-87CC-4B9F-B540-2C6486C0269A}" destId="{24C75733-AA4B-4E30-B56F-32ED3072F6B3}" srcOrd="1" destOrd="0" presId="urn:microsoft.com/office/officeart/2008/layout/LinedList"/>
    <dgm:cxn modelId="{906D0292-D589-42BA-AC60-214A4837D48D}" type="presParOf" srcId="{24C75733-AA4B-4E30-B56F-32ED3072F6B3}" destId="{CCD18E45-438A-4C43-A5AB-26EA96A6BF86}" srcOrd="0" destOrd="0" presId="urn:microsoft.com/office/officeart/2008/layout/LinedList"/>
    <dgm:cxn modelId="{FB6AC635-5961-4733-80FE-94D38CFCBDA9}" type="presParOf" srcId="{24C75733-AA4B-4E30-B56F-32ED3072F6B3}" destId="{626C75FC-CF80-4FFE-917E-A93212E77663}" srcOrd="1" destOrd="0" presId="urn:microsoft.com/office/officeart/2008/layout/LinedList"/>
    <dgm:cxn modelId="{4FDBB4E6-6F54-48B7-8C16-596E7DB7B470}" type="presParOf" srcId="{60C84978-87CC-4B9F-B540-2C6486C0269A}" destId="{C74ED669-ED30-4DC9-9D73-2E3D619FD852}" srcOrd="2" destOrd="0" presId="urn:microsoft.com/office/officeart/2008/layout/LinedList"/>
    <dgm:cxn modelId="{EF565EF9-7653-4877-81D5-313E41035371}" type="presParOf" srcId="{60C84978-87CC-4B9F-B540-2C6486C0269A}" destId="{750CCBD6-4398-4231-AF10-5286A2092905}" srcOrd="3" destOrd="0" presId="urn:microsoft.com/office/officeart/2008/layout/LinedList"/>
    <dgm:cxn modelId="{B01A55DA-10B9-4845-BEC4-AF3F1A7157C7}" type="presParOf" srcId="{750CCBD6-4398-4231-AF10-5286A2092905}" destId="{211F9C70-1455-4A62-A150-DB7D24AC4C81}" srcOrd="0" destOrd="0" presId="urn:microsoft.com/office/officeart/2008/layout/LinedList"/>
    <dgm:cxn modelId="{561F4A7C-1C48-434A-A7E2-D4225E218CCA}" type="presParOf" srcId="{750CCBD6-4398-4231-AF10-5286A2092905}" destId="{5FE878BD-19F1-412B-A05A-0E1DB9383866}" srcOrd="1" destOrd="0" presId="urn:microsoft.com/office/officeart/2008/layout/LinedList"/>
    <dgm:cxn modelId="{170F58A1-4297-4329-8FE5-3B905EE852E2}" type="presParOf" srcId="{60C84978-87CC-4B9F-B540-2C6486C0269A}" destId="{4C7AFCD5-15BC-48AE-B08F-98D82751C33F}" srcOrd="4" destOrd="0" presId="urn:microsoft.com/office/officeart/2008/layout/LinedList"/>
    <dgm:cxn modelId="{A604AC00-AF4A-4566-BC28-13016464B5D8}" type="presParOf" srcId="{60C84978-87CC-4B9F-B540-2C6486C0269A}" destId="{7FF70556-EA9F-467F-9EBD-B60DAAFFB793}" srcOrd="5" destOrd="0" presId="urn:microsoft.com/office/officeart/2008/layout/LinedList"/>
    <dgm:cxn modelId="{D36E4B39-255C-4B49-84B8-BB224DC479C0}" type="presParOf" srcId="{7FF70556-EA9F-467F-9EBD-B60DAAFFB793}" destId="{36B60D4A-E1A7-4A43-822E-80B23BC0C654}" srcOrd="0" destOrd="0" presId="urn:microsoft.com/office/officeart/2008/layout/LinedList"/>
    <dgm:cxn modelId="{B1ED88BE-E928-4855-9BAF-3D8C15B3B397}" type="presParOf" srcId="{7FF70556-EA9F-467F-9EBD-B60DAAFFB793}" destId="{353E182E-F661-4AFD-AC45-2D134ABCCA5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CB4BC-8DC0-4F70-86A1-3CDC8DEA4231}"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IN"/>
        </a:p>
      </dgm:t>
    </dgm:pt>
    <dgm:pt modelId="{7A91E220-8A8D-4A83-94BD-A484F4B44127}">
      <dgm:prSet phldrT="[Text]" custT="1"/>
      <dgm:spPr/>
      <dgm:t>
        <a:bodyPr/>
        <a:lstStyle/>
        <a:p>
          <a:r>
            <a:rPr lang="en-IN" sz="1300" b="1" i="1" dirty="0"/>
            <a:t>Predictive / Auto Dialer: Current Calls/ Output X 400%</a:t>
          </a:r>
        </a:p>
      </dgm:t>
    </dgm:pt>
    <dgm:pt modelId="{5155A8DE-0E8F-4659-82E2-BF07B8956830}" type="parTrans" cxnId="{7623A34E-9EFA-4933-BAA8-E3602863BAFB}">
      <dgm:prSet/>
      <dgm:spPr/>
      <dgm:t>
        <a:bodyPr/>
        <a:lstStyle/>
        <a:p>
          <a:endParaRPr lang="en-IN"/>
        </a:p>
      </dgm:t>
    </dgm:pt>
    <dgm:pt modelId="{332E978F-06D3-4037-87FD-A4D202081BF2}" type="sibTrans" cxnId="{7623A34E-9EFA-4933-BAA8-E3602863BAFB}">
      <dgm:prSet custT="1"/>
      <dgm:spPr/>
      <dgm:t>
        <a:bodyPr/>
        <a:lstStyle/>
        <a:p>
          <a:endParaRPr lang="en-IN" sz="1300" b="1" i="1"/>
        </a:p>
      </dgm:t>
    </dgm:pt>
    <dgm:pt modelId="{89018251-E454-43A0-B3B0-F14626CD1153}">
      <dgm:prSet phldrT="[Text]" custT="1"/>
      <dgm:spPr/>
      <dgm:t>
        <a:bodyPr/>
        <a:lstStyle/>
        <a:p>
          <a:r>
            <a:rPr lang="en-IN" sz="1300" b="1" i="1" dirty="0"/>
            <a:t>Hosted / Premised / BPO / DoT VoIP / PRI / GSM Gateway</a:t>
          </a:r>
        </a:p>
      </dgm:t>
    </dgm:pt>
    <dgm:pt modelId="{235E5462-B7E0-413E-844E-B25717E0C8B0}" type="parTrans" cxnId="{FC2E0EDB-25EF-4F69-A9AB-776E8E2B8C44}">
      <dgm:prSet/>
      <dgm:spPr/>
      <dgm:t>
        <a:bodyPr/>
        <a:lstStyle/>
        <a:p>
          <a:endParaRPr lang="en-IN"/>
        </a:p>
      </dgm:t>
    </dgm:pt>
    <dgm:pt modelId="{36FF4028-7A4B-43B3-8C73-FA48AC1979E4}" type="sibTrans" cxnId="{FC2E0EDB-25EF-4F69-A9AB-776E8E2B8C44}">
      <dgm:prSet custT="1"/>
      <dgm:spPr/>
      <dgm:t>
        <a:bodyPr/>
        <a:lstStyle/>
        <a:p>
          <a:endParaRPr lang="en-IN" sz="1300" b="1" i="1"/>
        </a:p>
      </dgm:t>
    </dgm:pt>
    <dgm:pt modelId="{3D723D40-FF75-4AB6-8934-C0054C82CB8E}">
      <dgm:prSet phldrT="[Text]" custT="1"/>
      <dgm:spPr/>
      <dgm:t>
        <a:bodyPr/>
        <a:lstStyle/>
        <a:p>
          <a:r>
            <a:rPr lang="en-IN" sz="1300" b="1" i="1" dirty="0"/>
            <a:t>Smart IVR / Cloud Telephony / Omni Channel / CRM / API</a:t>
          </a:r>
        </a:p>
      </dgm:t>
    </dgm:pt>
    <dgm:pt modelId="{D07A99D9-806A-42B4-A615-8F2339083CD0}" type="parTrans" cxnId="{593AE888-CA75-4628-BB25-F1195C8C1E0A}">
      <dgm:prSet/>
      <dgm:spPr/>
      <dgm:t>
        <a:bodyPr/>
        <a:lstStyle/>
        <a:p>
          <a:endParaRPr lang="en-IN"/>
        </a:p>
      </dgm:t>
    </dgm:pt>
    <dgm:pt modelId="{B1C93125-8190-4081-9405-4C232D5D1F55}" type="sibTrans" cxnId="{593AE888-CA75-4628-BB25-F1195C8C1E0A}">
      <dgm:prSet custT="1"/>
      <dgm:spPr/>
      <dgm:t>
        <a:bodyPr/>
        <a:lstStyle/>
        <a:p>
          <a:endParaRPr lang="en-IN" sz="1300" b="1" i="1"/>
        </a:p>
      </dgm:t>
    </dgm:pt>
    <dgm:pt modelId="{D04E1476-72B4-4E4A-84C3-290C122D2FDA}">
      <dgm:prSet phldrT="[Text]" custT="1"/>
      <dgm:spPr/>
      <dgm:t>
        <a:bodyPr/>
        <a:lstStyle/>
        <a:p>
          <a:r>
            <a:rPr lang="en-IN" sz="1300" b="1" i="1" dirty="0"/>
            <a:t>OBD / Press 1/ Voice SMS / Masking / OTP / 1800</a:t>
          </a:r>
        </a:p>
      </dgm:t>
    </dgm:pt>
    <dgm:pt modelId="{01AC0B50-165F-4A7A-82CB-7E4F5D60FF17}" type="parTrans" cxnId="{312ECBD0-C947-4E6F-B2B9-228CFAD2FF75}">
      <dgm:prSet/>
      <dgm:spPr/>
      <dgm:t>
        <a:bodyPr/>
        <a:lstStyle/>
        <a:p>
          <a:endParaRPr lang="en-IN"/>
        </a:p>
      </dgm:t>
    </dgm:pt>
    <dgm:pt modelId="{3A0E23EF-FA18-4DAB-881B-B8C4EEF265BD}" type="sibTrans" cxnId="{312ECBD0-C947-4E6F-B2B9-228CFAD2FF75}">
      <dgm:prSet custT="1"/>
      <dgm:spPr/>
      <dgm:t>
        <a:bodyPr/>
        <a:lstStyle/>
        <a:p>
          <a:endParaRPr lang="en-IN" sz="1300" b="1" i="1"/>
        </a:p>
      </dgm:t>
    </dgm:pt>
    <dgm:pt modelId="{5B31FCBB-F8EE-4D9A-A2D0-9E0DAB6359F1}">
      <dgm:prSet phldrT="[Text]" custT="1"/>
      <dgm:spPr/>
      <dgm:t>
        <a:bodyPr/>
        <a:lstStyle/>
        <a:p>
          <a:r>
            <a:rPr lang="en-IN" sz="1300" b="1" i="1" dirty="0"/>
            <a:t>Survey / Appointment Setting / Lead Generation</a:t>
          </a:r>
        </a:p>
      </dgm:t>
    </dgm:pt>
    <dgm:pt modelId="{F05B2D2F-C0E3-4030-94B6-4D3D8CB51296}" type="parTrans" cxnId="{F53E84A8-CB17-41B0-BDB0-A6E5883F1913}">
      <dgm:prSet/>
      <dgm:spPr/>
      <dgm:t>
        <a:bodyPr/>
        <a:lstStyle/>
        <a:p>
          <a:endParaRPr lang="en-IN"/>
        </a:p>
      </dgm:t>
    </dgm:pt>
    <dgm:pt modelId="{EB5534F4-A437-43FE-ABD3-CC04D8986485}" type="sibTrans" cxnId="{F53E84A8-CB17-41B0-BDB0-A6E5883F1913}">
      <dgm:prSet custT="1"/>
      <dgm:spPr/>
      <dgm:t>
        <a:bodyPr/>
        <a:lstStyle/>
        <a:p>
          <a:endParaRPr lang="en-IN" sz="1300" b="1" i="1"/>
        </a:p>
      </dgm:t>
    </dgm:pt>
    <dgm:pt modelId="{DD7189ED-2FE8-4FDB-AE96-BF306B361018}">
      <dgm:prSet phldrT="[Text]" custT="1"/>
      <dgm:spPr/>
      <dgm:t>
        <a:bodyPr/>
        <a:lstStyle/>
        <a:p>
          <a:r>
            <a:rPr lang="en-IN" sz="1300" b="1" i="1" dirty="0"/>
            <a:t>Domestic International Call Center / BPO Setup</a:t>
          </a:r>
        </a:p>
      </dgm:t>
    </dgm:pt>
    <dgm:pt modelId="{216BCD85-7B79-44B4-99D9-E30614BF3738}" type="parTrans" cxnId="{FB562AB7-2920-4872-A4BF-A00F56B4220D}">
      <dgm:prSet/>
      <dgm:spPr/>
      <dgm:t>
        <a:bodyPr/>
        <a:lstStyle/>
        <a:p>
          <a:endParaRPr lang="en-IN"/>
        </a:p>
      </dgm:t>
    </dgm:pt>
    <dgm:pt modelId="{3ACA2EA2-73CF-4B17-8B47-569FFFE44667}" type="sibTrans" cxnId="{FB562AB7-2920-4872-A4BF-A00F56B4220D}">
      <dgm:prSet custT="1"/>
      <dgm:spPr/>
      <dgm:t>
        <a:bodyPr/>
        <a:lstStyle/>
        <a:p>
          <a:endParaRPr lang="en-IN" sz="1300" b="1" i="1"/>
        </a:p>
      </dgm:t>
    </dgm:pt>
    <dgm:pt modelId="{C00B0859-EB4E-4BB5-96F6-AFC7EFD65157}" type="pres">
      <dgm:prSet presAssocID="{EE0CB4BC-8DC0-4F70-86A1-3CDC8DEA4231}" presName="compositeShape" presStyleCnt="0">
        <dgm:presLayoutVars>
          <dgm:chMax val="7"/>
          <dgm:dir/>
          <dgm:resizeHandles val="exact"/>
        </dgm:presLayoutVars>
      </dgm:prSet>
      <dgm:spPr/>
      <dgm:t>
        <a:bodyPr/>
        <a:lstStyle/>
        <a:p>
          <a:endParaRPr lang="en-GB"/>
        </a:p>
      </dgm:t>
    </dgm:pt>
    <dgm:pt modelId="{861B9B45-2A1F-4BB6-AA19-2A13D191680A}" type="pres">
      <dgm:prSet presAssocID="{EE0CB4BC-8DC0-4F70-86A1-3CDC8DEA4231}" presName="wedge1" presStyleLbl="node1" presStyleIdx="0" presStyleCnt="6" custScaleX="100900" custScaleY="95008" custLinFactNeighborX="-403"/>
      <dgm:spPr/>
      <dgm:t>
        <a:bodyPr/>
        <a:lstStyle/>
        <a:p>
          <a:endParaRPr lang="en-GB"/>
        </a:p>
      </dgm:t>
    </dgm:pt>
    <dgm:pt modelId="{057E9D5C-358D-41A7-8619-4CC02ACC40FD}" type="pres">
      <dgm:prSet presAssocID="{EE0CB4BC-8DC0-4F70-86A1-3CDC8DEA4231}" presName="dummy1a" presStyleCnt="0"/>
      <dgm:spPr/>
    </dgm:pt>
    <dgm:pt modelId="{4AF4C5FC-A5CE-4555-B9C6-597A7E1137B5}" type="pres">
      <dgm:prSet presAssocID="{EE0CB4BC-8DC0-4F70-86A1-3CDC8DEA4231}" presName="dummy1b" presStyleCnt="0"/>
      <dgm:spPr/>
    </dgm:pt>
    <dgm:pt modelId="{A1834744-0E0B-4AEC-BE7C-BEED6B5237B3}" type="pres">
      <dgm:prSet presAssocID="{EE0CB4BC-8DC0-4F70-86A1-3CDC8DEA4231}" presName="wedge1Tx" presStyleLbl="node1" presStyleIdx="0" presStyleCnt="6">
        <dgm:presLayoutVars>
          <dgm:chMax val="0"/>
          <dgm:chPref val="0"/>
          <dgm:bulletEnabled val="1"/>
        </dgm:presLayoutVars>
      </dgm:prSet>
      <dgm:spPr/>
      <dgm:t>
        <a:bodyPr/>
        <a:lstStyle/>
        <a:p>
          <a:endParaRPr lang="en-GB"/>
        </a:p>
      </dgm:t>
    </dgm:pt>
    <dgm:pt modelId="{5D5D4EC1-1FE5-4478-AEFB-88DF5B77BC62}" type="pres">
      <dgm:prSet presAssocID="{EE0CB4BC-8DC0-4F70-86A1-3CDC8DEA4231}" presName="wedge2" presStyleLbl="node1" presStyleIdx="1" presStyleCnt="6" custScaleX="100934" custScaleY="107036"/>
      <dgm:spPr/>
      <dgm:t>
        <a:bodyPr/>
        <a:lstStyle/>
        <a:p>
          <a:endParaRPr lang="en-GB"/>
        </a:p>
      </dgm:t>
    </dgm:pt>
    <dgm:pt modelId="{487A1A34-B15F-44EB-B506-1A59061D9936}" type="pres">
      <dgm:prSet presAssocID="{EE0CB4BC-8DC0-4F70-86A1-3CDC8DEA4231}" presName="dummy2a" presStyleCnt="0"/>
      <dgm:spPr/>
    </dgm:pt>
    <dgm:pt modelId="{33B91DE8-E178-4C2D-BD9E-02D12971EE22}" type="pres">
      <dgm:prSet presAssocID="{EE0CB4BC-8DC0-4F70-86A1-3CDC8DEA4231}" presName="dummy2b" presStyleCnt="0"/>
      <dgm:spPr/>
    </dgm:pt>
    <dgm:pt modelId="{E6E0B8F9-284D-4039-9850-0BA47D2D8696}" type="pres">
      <dgm:prSet presAssocID="{EE0CB4BC-8DC0-4F70-86A1-3CDC8DEA4231}" presName="wedge2Tx" presStyleLbl="node1" presStyleIdx="1" presStyleCnt="6">
        <dgm:presLayoutVars>
          <dgm:chMax val="0"/>
          <dgm:chPref val="0"/>
          <dgm:bulletEnabled val="1"/>
        </dgm:presLayoutVars>
      </dgm:prSet>
      <dgm:spPr/>
      <dgm:t>
        <a:bodyPr/>
        <a:lstStyle/>
        <a:p>
          <a:endParaRPr lang="en-GB"/>
        </a:p>
      </dgm:t>
    </dgm:pt>
    <dgm:pt modelId="{F0471170-13EC-4742-A1AF-A809F450275D}" type="pres">
      <dgm:prSet presAssocID="{EE0CB4BC-8DC0-4F70-86A1-3CDC8DEA4231}" presName="wedge3" presStyleLbl="node1" presStyleIdx="2" presStyleCnt="6" custScaleX="104780" custScaleY="103594" custLinFactNeighborX="-403" custLinFactNeighborY="-339"/>
      <dgm:spPr/>
      <dgm:t>
        <a:bodyPr/>
        <a:lstStyle/>
        <a:p>
          <a:endParaRPr lang="en-GB"/>
        </a:p>
      </dgm:t>
    </dgm:pt>
    <dgm:pt modelId="{9B122CC3-657F-4251-A32E-2144786D6252}" type="pres">
      <dgm:prSet presAssocID="{EE0CB4BC-8DC0-4F70-86A1-3CDC8DEA4231}" presName="dummy3a" presStyleCnt="0"/>
      <dgm:spPr/>
    </dgm:pt>
    <dgm:pt modelId="{4444BCDF-3FEF-498E-93B7-96CD47F333A8}" type="pres">
      <dgm:prSet presAssocID="{EE0CB4BC-8DC0-4F70-86A1-3CDC8DEA4231}" presName="dummy3b" presStyleCnt="0"/>
      <dgm:spPr/>
    </dgm:pt>
    <dgm:pt modelId="{1DD45D41-577C-484C-AF03-6A01D597CEA7}" type="pres">
      <dgm:prSet presAssocID="{EE0CB4BC-8DC0-4F70-86A1-3CDC8DEA4231}" presName="wedge3Tx" presStyleLbl="node1" presStyleIdx="2" presStyleCnt="6">
        <dgm:presLayoutVars>
          <dgm:chMax val="0"/>
          <dgm:chPref val="0"/>
          <dgm:bulletEnabled val="1"/>
        </dgm:presLayoutVars>
      </dgm:prSet>
      <dgm:spPr/>
      <dgm:t>
        <a:bodyPr/>
        <a:lstStyle/>
        <a:p>
          <a:endParaRPr lang="en-GB"/>
        </a:p>
      </dgm:t>
    </dgm:pt>
    <dgm:pt modelId="{49973CF9-3D22-48BC-AE55-7C8F6C403AE3}" type="pres">
      <dgm:prSet presAssocID="{EE0CB4BC-8DC0-4F70-86A1-3CDC8DEA4231}" presName="wedge4" presStyleLbl="node1" presStyleIdx="3" presStyleCnt="6"/>
      <dgm:spPr/>
      <dgm:t>
        <a:bodyPr/>
        <a:lstStyle/>
        <a:p>
          <a:endParaRPr lang="en-GB"/>
        </a:p>
      </dgm:t>
    </dgm:pt>
    <dgm:pt modelId="{114BF538-8BC5-422D-91B5-1998524C940C}" type="pres">
      <dgm:prSet presAssocID="{EE0CB4BC-8DC0-4F70-86A1-3CDC8DEA4231}" presName="dummy4a" presStyleCnt="0"/>
      <dgm:spPr/>
    </dgm:pt>
    <dgm:pt modelId="{D77C9EC8-9A3C-454B-92BC-9564C9D07090}" type="pres">
      <dgm:prSet presAssocID="{EE0CB4BC-8DC0-4F70-86A1-3CDC8DEA4231}" presName="dummy4b" presStyleCnt="0"/>
      <dgm:spPr/>
    </dgm:pt>
    <dgm:pt modelId="{AD5E12A6-5CDA-4640-B087-B6ED1ECAB63E}" type="pres">
      <dgm:prSet presAssocID="{EE0CB4BC-8DC0-4F70-86A1-3CDC8DEA4231}" presName="wedge4Tx" presStyleLbl="node1" presStyleIdx="3" presStyleCnt="6">
        <dgm:presLayoutVars>
          <dgm:chMax val="0"/>
          <dgm:chPref val="0"/>
          <dgm:bulletEnabled val="1"/>
        </dgm:presLayoutVars>
      </dgm:prSet>
      <dgm:spPr/>
      <dgm:t>
        <a:bodyPr/>
        <a:lstStyle/>
        <a:p>
          <a:endParaRPr lang="en-GB"/>
        </a:p>
      </dgm:t>
    </dgm:pt>
    <dgm:pt modelId="{153C8795-D5DA-4D12-9583-DFBF550F2B54}" type="pres">
      <dgm:prSet presAssocID="{EE0CB4BC-8DC0-4F70-86A1-3CDC8DEA4231}" presName="wedge5" presStyleLbl="node1" presStyleIdx="4" presStyleCnt="6" custScaleY="108308"/>
      <dgm:spPr/>
      <dgm:t>
        <a:bodyPr/>
        <a:lstStyle/>
        <a:p>
          <a:endParaRPr lang="en-GB"/>
        </a:p>
      </dgm:t>
    </dgm:pt>
    <dgm:pt modelId="{DA34D011-915A-409F-B386-77DCDB277332}" type="pres">
      <dgm:prSet presAssocID="{EE0CB4BC-8DC0-4F70-86A1-3CDC8DEA4231}" presName="dummy5a" presStyleCnt="0"/>
      <dgm:spPr/>
    </dgm:pt>
    <dgm:pt modelId="{34A55EC5-8798-46D0-9B82-EAC379B87DFD}" type="pres">
      <dgm:prSet presAssocID="{EE0CB4BC-8DC0-4F70-86A1-3CDC8DEA4231}" presName="dummy5b" presStyleCnt="0"/>
      <dgm:spPr/>
    </dgm:pt>
    <dgm:pt modelId="{C3B7B768-C56C-49DE-BC63-32750436E273}" type="pres">
      <dgm:prSet presAssocID="{EE0CB4BC-8DC0-4F70-86A1-3CDC8DEA4231}" presName="wedge5Tx" presStyleLbl="node1" presStyleIdx="4" presStyleCnt="6">
        <dgm:presLayoutVars>
          <dgm:chMax val="0"/>
          <dgm:chPref val="0"/>
          <dgm:bulletEnabled val="1"/>
        </dgm:presLayoutVars>
      </dgm:prSet>
      <dgm:spPr/>
      <dgm:t>
        <a:bodyPr/>
        <a:lstStyle/>
        <a:p>
          <a:endParaRPr lang="en-GB"/>
        </a:p>
      </dgm:t>
    </dgm:pt>
    <dgm:pt modelId="{7E34D826-8DDE-488E-9C0B-522F22617351}" type="pres">
      <dgm:prSet presAssocID="{EE0CB4BC-8DC0-4F70-86A1-3CDC8DEA4231}" presName="wedge6" presStyleLbl="node1" presStyleIdx="5" presStyleCnt="6" custScaleX="107534"/>
      <dgm:spPr/>
      <dgm:t>
        <a:bodyPr/>
        <a:lstStyle/>
        <a:p>
          <a:endParaRPr lang="en-GB"/>
        </a:p>
      </dgm:t>
    </dgm:pt>
    <dgm:pt modelId="{ADCF7335-97B5-44FF-AFAE-87DB2E0FC2AE}" type="pres">
      <dgm:prSet presAssocID="{EE0CB4BC-8DC0-4F70-86A1-3CDC8DEA4231}" presName="dummy6a" presStyleCnt="0"/>
      <dgm:spPr/>
    </dgm:pt>
    <dgm:pt modelId="{4489C4F9-E718-4679-9C9A-EE0C5EADD671}" type="pres">
      <dgm:prSet presAssocID="{EE0CB4BC-8DC0-4F70-86A1-3CDC8DEA4231}" presName="dummy6b" presStyleCnt="0"/>
      <dgm:spPr/>
    </dgm:pt>
    <dgm:pt modelId="{CF378C46-2B8E-4C44-92D6-3A915A7E55DE}" type="pres">
      <dgm:prSet presAssocID="{EE0CB4BC-8DC0-4F70-86A1-3CDC8DEA4231}" presName="wedge6Tx" presStyleLbl="node1" presStyleIdx="5" presStyleCnt="6">
        <dgm:presLayoutVars>
          <dgm:chMax val="0"/>
          <dgm:chPref val="0"/>
          <dgm:bulletEnabled val="1"/>
        </dgm:presLayoutVars>
      </dgm:prSet>
      <dgm:spPr/>
      <dgm:t>
        <a:bodyPr/>
        <a:lstStyle/>
        <a:p>
          <a:endParaRPr lang="en-GB"/>
        </a:p>
      </dgm:t>
    </dgm:pt>
    <dgm:pt modelId="{AD01C315-6C2F-48CE-A239-DCC45674AF2A}" type="pres">
      <dgm:prSet presAssocID="{332E978F-06D3-4037-87FD-A4D202081BF2}" presName="arrowWedge1" presStyleLbl="fgSibTrans2D1" presStyleIdx="0" presStyleCnt="6" custScaleX="110592" custScaleY="100106" custLinFactNeighborX="-1056" custLinFactNeighborY="1135"/>
      <dgm:spPr/>
    </dgm:pt>
    <dgm:pt modelId="{DA095776-6621-4033-AB91-E01E0DB0925B}" type="pres">
      <dgm:prSet presAssocID="{EB5534F4-A437-43FE-ABD3-CC04D8986485}" presName="arrowWedge2" presStyleLbl="fgSibTrans2D1" presStyleIdx="1" presStyleCnt="6" custScaleX="101979" custScaleY="106621"/>
      <dgm:spPr/>
    </dgm:pt>
    <dgm:pt modelId="{7364C55A-001B-493C-AA8A-E3FE4192940C}" type="pres">
      <dgm:prSet presAssocID="{3ACA2EA2-73CF-4B17-8B47-569FFFE44667}" presName="arrowWedge3" presStyleLbl="fgSibTrans2D1" presStyleIdx="2" presStyleCnt="6"/>
      <dgm:spPr/>
    </dgm:pt>
    <dgm:pt modelId="{AA09D11F-DEEC-410F-9E57-83AFF1A8A0E0}" type="pres">
      <dgm:prSet presAssocID="{36FF4028-7A4B-43B3-8C73-FA48AC1979E4}" presName="arrowWedge4" presStyleLbl="fgSibTrans2D1" presStyleIdx="3" presStyleCnt="6"/>
      <dgm:spPr/>
    </dgm:pt>
    <dgm:pt modelId="{537B7C48-88C4-4FD2-A89B-0750610A6AAF}" type="pres">
      <dgm:prSet presAssocID="{B1C93125-8190-4081-9405-4C232D5D1F55}" presName="arrowWedge5" presStyleLbl="fgSibTrans2D1" presStyleIdx="4" presStyleCnt="6"/>
      <dgm:spPr/>
    </dgm:pt>
    <dgm:pt modelId="{8F64BB42-F776-4AA4-92D4-9CB8323CE266}" type="pres">
      <dgm:prSet presAssocID="{3A0E23EF-FA18-4DAB-881B-B8C4EEF265BD}" presName="arrowWedge6" presStyleLbl="fgSibTrans2D1" presStyleIdx="5" presStyleCnt="6"/>
      <dgm:spPr/>
    </dgm:pt>
  </dgm:ptLst>
  <dgm:cxnLst>
    <dgm:cxn modelId="{720385E6-814E-4C26-BA07-FBB6E11032B5}" type="presOf" srcId="{3D723D40-FF75-4AB6-8934-C0054C82CB8E}" destId="{153C8795-D5DA-4D12-9583-DFBF550F2B54}" srcOrd="0" destOrd="0" presId="urn:microsoft.com/office/officeart/2005/8/layout/cycle8"/>
    <dgm:cxn modelId="{A4F6465C-1F55-437F-941B-695671528B8F}" type="presOf" srcId="{89018251-E454-43A0-B3B0-F14626CD1153}" destId="{49973CF9-3D22-48BC-AE55-7C8F6C403AE3}" srcOrd="0" destOrd="0" presId="urn:microsoft.com/office/officeart/2005/8/layout/cycle8"/>
    <dgm:cxn modelId="{9232F133-2BBA-4AB3-8E04-DBFC315A6E49}" type="presOf" srcId="{D04E1476-72B4-4E4A-84C3-290C122D2FDA}" destId="{CF378C46-2B8E-4C44-92D6-3A915A7E55DE}" srcOrd="1" destOrd="0" presId="urn:microsoft.com/office/officeart/2005/8/layout/cycle8"/>
    <dgm:cxn modelId="{F53E84A8-CB17-41B0-BDB0-A6E5883F1913}" srcId="{EE0CB4BC-8DC0-4F70-86A1-3CDC8DEA4231}" destId="{5B31FCBB-F8EE-4D9A-A2D0-9E0DAB6359F1}" srcOrd="1" destOrd="0" parTransId="{F05B2D2F-C0E3-4030-94B6-4D3D8CB51296}" sibTransId="{EB5534F4-A437-43FE-ABD3-CC04D8986485}"/>
    <dgm:cxn modelId="{961F43BD-4CA9-49A1-9E98-7287E33FC066}" type="presOf" srcId="{7A91E220-8A8D-4A83-94BD-A484F4B44127}" destId="{A1834744-0E0B-4AEC-BE7C-BEED6B5237B3}" srcOrd="1" destOrd="0" presId="urn:microsoft.com/office/officeart/2005/8/layout/cycle8"/>
    <dgm:cxn modelId="{5EEC0C06-F376-4D11-95E9-DB1231B154ED}" type="presOf" srcId="{3D723D40-FF75-4AB6-8934-C0054C82CB8E}" destId="{C3B7B768-C56C-49DE-BC63-32750436E273}" srcOrd="1" destOrd="0" presId="urn:microsoft.com/office/officeart/2005/8/layout/cycle8"/>
    <dgm:cxn modelId="{6B5842E3-CEE5-48DC-AF6C-17EAC2832777}" type="presOf" srcId="{DD7189ED-2FE8-4FDB-AE96-BF306B361018}" destId="{F0471170-13EC-4742-A1AF-A809F450275D}" srcOrd="0" destOrd="0" presId="urn:microsoft.com/office/officeart/2005/8/layout/cycle8"/>
    <dgm:cxn modelId="{FC2E0EDB-25EF-4F69-A9AB-776E8E2B8C44}" srcId="{EE0CB4BC-8DC0-4F70-86A1-3CDC8DEA4231}" destId="{89018251-E454-43A0-B3B0-F14626CD1153}" srcOrd="3" destOrd="0" parTransId="{235E5462-B7E0-413E-844E-B25717E0C8B0}" sibTransId="{36FF4028-7A4B-43B3-8C73-FA48AC1979E4}"/>
    <dgm:cxn modelId="{5FFB9A47-4625-4C26-A282-E96DE5FD689E}" type="presOf" srcId="{EE0CB4BC-8DC0-4F70-86A1-3CDC8DEA4231}" destId="{C00B0859-EB4E-4BB5-96F6-AFC7EFD65157}" srcOrd="0" destOrd="0" presId="urn:microsoft.com/office/officeart/2005/8/layout/cycle8"/>
    <dgm:cxn modelId="{204CF272-8AD8-4EBB-BCA5-CF8F02B56DC6}" type="presOf" srcId="{5B31FCBB-F8EE-4D9A-A2D0-9E0DAB6359F1}" destId="{5D5D4EC1-1FE5-4478-AEFB-88DF5B77BC62}" srcOrd="0" destOrd="0" presId="urn:microsoft.com/office/officeart/2005/8/layout/cycle8"/>
    <dgm:cxn modelId="{593AE888-CA75-4628-BB25-F1195C8C1E0A}" srcId="{EE0CB4BC-8DC0-4F70-86A1-3CDC8DEA4231}" destId="{3D723D40-FF75-4AB6-8934-C0054C82CB8E}" srcOrd="4" destOrd="0" parTransId="{D07A99D9-806A-42B4-A615-8F2339083CD0}" sibTransId="{B1C93125-8190-4081-9405-4C232D5D1F55}"/>
    <dgm:cxn modelId="{3F56D6CE-D8D0-485C-BFE6-956EEA38F47F}" type="presOf" srcId="{89018251-E454-43A0-B3B0-F14626CD1153}" destId="{AD5E12A6-5CDA-4640-B087-B6ED1ECAB63E}" srcOrd="1" destOrd="0" presId="urn:microsoft.com/office/officeart/2005/8/layout/cycle8"/>
    <dgm:cxn modelId="{7623A34E-9EFA-4933-BAA8-E3602863BAFB}" srcId="{EE0CB4BC-8DC0-4F70-86A1-3CDC8DEA4231}" destId="{7A91E220-8A8D-4A83-94BD-A484F4B44127}" srcOrd="0" destOrd="0" parTransId="{5155A8DE-0E8F-4659-82E2-BF07B8956830}" sibTransId="{332E978F-06D3-4037-87FD-A4D202081BF2}"/>
    <dgm:cxn modelId="{02D4023F-D4A2-4024-AC73-4FAADD4ADE2B}" type="presOf" srcId="{D04E1476-72B4-4E4A-84C3-290C122D2FDA}" destId="{7E34D826-8DDE-488E-9C0B-522F22617351}" srcOrd="0" destOrd="0" presId="urn:microsoft.com/office/officeart/2005/8/layout/cycle8"/>
    <dgm:cxn modelId="{FB562AB7-2920-4872-A4BF-A00F56B4220D}" srcId="{EE0CB4BC-8DC0-4F70-86A1-3CDC8DEA4231}" destId="{DD7189ED-2FE8-4FDB-AE96-BF306B361018}" srcOrd="2" destOrd="0" parTransId="{216BCD85-7B79-44B4-99D9-E30614BF3738}" sibTransId="{3ACA2EA2-73CF-4B17-8B47-569FFFE44667}"/>
    <dgm:cxn modelId="{4783E6D6-59BB-4875-9250-ADD93B5E2F95}" type="presOf" srcId="{DD7189ED-2FE8-4FDB-AE96-BF306B361018}" destId="{1DD45D41-577C-484C-AF03-6A01D597CEA7}" srcOrd="1" destOrd="0" presId="urn:microsoft.com/office/officeart/2005/8/layout/cycle8"/>
    <dgm:cxn modelId="{312ECBD0-C947-4E6F-B2B9-228CFAD2FF75}" srcId="{EE0CB4BC-8DC0-4F70-86A1-3CDC8DEA4231}" destId="{D04E1476-72B4-4E4A-84C3-290C122D2FDA}" srcOrd="5" destOrd="0" parTransId="{01AC0B50-165F-4A7A-82CB-7E4F5D60FF17}" sibTransId="{3A0E23EF-FA18-4DAB-881B-B8C4EEF265BD}"/>
    <dgm:cxn modelId="{3A3D4C85-E68D-4AE0-BCF9-8F5F7618DA0B}" type="presOf" srcId="{7A91E220-8A8D-4A83-94BD-A484F4B44127}" destId="{861B9B45-2A1F-4BB6-AA19-2A13D191680A}" srcOrd="0" destOrd="0" presId="urn:microsoft.com/office/officeart/2005/8/layout/cycle8"/>
    <dgm:cxn modelId="{A63724E1-0D95-447D-869B-CBFB45F6EE28}" type="presOf" srcId="{5B31FCBB-F8EE-4D9A-A2D0-9E0DAB6359F1}" destId="{E6E0B8F9-284D-4039-9850-0BA47D2D8696}" srcOrd="1" destOrd="0" presId="urn:microsoft.com/office/officeart/2005/8/layout/cycle8"/>
    <dgm:cxn modelId="{D922053F-5E60-433C-A2D6-1CE4ECB5FE8C}" type="presParOf" srcId="{C00B0859-EB4E-4BB5-96F6-AFC7EFD65157}" destId="{861B9B45-2A1F-4BB6-AA19-2A13D191680A}" srcOrd="0" destOrd="0" presId="urn:microsoft.com/office/officeart/2005/8/layout/cycle8"/>
    <dgm:cxn modelId="{D9FA2FF6-6E6D-408A-9539-BAAD5CCFD261}" type="presParOf" srcId="{C00B0859-EB4E-4BB5-96F6-AFC7EFD65157}" destId="{057E9D5C-358D-41A7-8619-4CC02ACC40FD}" srcOrd="1" destOrd="0" presId="urn:microsoft.com/office/officeart/2005/8/layout/cycle8"/>
    <dgm:cxn modelId="{A20D8A29-D0B4-4201-A324-43CEA9A1A6CE}" type="presParOf" srcId="{C00B0859-EB4E-4BB5-96F6-AFC7EFD65157}" destId="{4AF4C5FC-A5CE-4555-B9C6-597A7E1137B5}" srcOrd="2" destOrd="0" presId="urn:microsoft.com/office/officeart/2005/8/layout/cycle8"/>
    <dgm:cxn modelId="{7AB63A19-5FB4-4F6A-921C-09375F6B4D47}" type="presParOf" srcId="{C00B0859-EB4E-4BB5-96F6-AFC7EFD65157}" destId="{A1834744-0E0B-4AEC-BE7C-BEED6B5237B3}" srcOrd="3" destOrd="0" presId="urn:microsoft.com/office/officeart/2005/8/layout/cycle8"/>
    <dgm:cxn modelId="{B233DF35-CDB0-471A-A286-6DFFDE0599A1}" type="presParOf" srcId="{C00B0859-EB4E-4BB5-96F6-AFC7EFD65157}" destId="{5D5D4EC1-1FE5-4478-AEFB-88DF5B77BC62}" srcOrd="4" destOrd="0" presId="urn:microsoft.com/office/officeart/2005/8/layout/cycle8"/>
    <dgm:cxn modelId="{27DD1E0D-8DCE-4639-9C08-8252F72D7824}" type="presParOf" srcId="{C00B0859-EB4E-4BB5-96F6-AFC7EFD65157}" destId="{487A1A34-B15F-44EB-B506-1A59061D9936}" srcOrd="5" destOrd="0" presId="urn:microsoft.com/office/officeart/2005/8/layout/cycle8"/>
    <dgm:cxn modelId="{D113CD60-E2D9-42EF-9605-8B6ED550F88A}" type="presParOf" srcId="{C00B0859-EB4E-4BB5-96F6-AFC7EFD65157}" destId="{33B91DE8-E178-4C2D-BD9E-02D12971EE22}" srcOrd="6" destOrd="0" presId="urn:microsoft.com/office/officeart/2005/8/layout/cycle8"/>
    <dgm:cxn modelId="{08D25109-4D93-4E45-94CF-7DE7B1BF3323}" type="presParOf" srcId="{C00B0859-EB4E-4BB5-96F6-AFC7EFD65157}" destId="{E6E0B8F9-284D-4039-9850-0BA47D2D8696}" srcOrd="7" destOrd="0" presId="urn:microsoft.com/office/officeart/2005/8/layout/cycle8"/>
    <dgm:cxn modelId="{1A4DD08D-FBCA-4C4F-B3FE-42D1816D45DC}" type="presParOf" srcId="{C00B0859-EB4E-4BB5-96F6-AFC7EFD65157}" destId="{F0471170-13EC-4742-A1AF-A809F450275D}" srcOrd="8" destOrd="0" presId="urn:microsoft.com/office/officeart/2005/8/layout/cycle8"/>
    <dgm:cxn modelId="{B94A0AC6-A9C9-4AAA-9BFC-89D1000FAE42}" type="presParOf" srcId="{C00B0859-EB4E-4BB5-96F6-AFC7EFD65157}" destId="{9B122CC3-657F-4251-A32E-2144786D6252}" srcOrd="9" destOrd="0" presId="urn:microsoft.com/office/officeart/2005/8/layout/cycle8"/>
    <dgm:cxn modelId="{8AFFD11C-72EB-4F63-9A8E-5F2D2FF3EEE8}" type="presParOf" srcId="{C00B0859-EB4E-4BB5-96F6-AFC7EFD65157}" destId="{4444BCDF-3FEF-498E-93B7-96CD47F333A8}" srcOrd="10" destOrd="0" presId="urn:microsoft.com/office/officeart/2005/8/layout/cycle8"/>
    <dgm:cxn modelId="{26A354C2-048E-4EF7-9127-D60CFA72E54E}" type="presParOf" srcId="{C00B0859-EB4E-4BB5-96F6-AFC7EFD65157}" destId="{1DD45D41-577C-484C-AF03-6A01D597CEA7}" srcOrd="11" destOrd="0" presId="urn:microsoft.com/office/officeart/2005/8/layout/cycle8"/>
    <dgm:cxn modelId="{41F5C3C6-9F7E-437B-8E67-EB1AD2829E8F}" type="presParOf" srcId="{C00B0859-EB4E-4BB5-96F6-AFC7EFD65157}" destId="{49973CF9-3D22-48BC-AE55-7C8F6C403AE3}" srcOrd="12" destOrd="0" presId="urn:microsoft.com/office/officeart/2005/8/layout/cycle8"/>
    <dgm:cxn modelId="{24D7EFF1-D9EB-4439-831D-0B9E54678373}" type="presParOf" srcId="{C00B0859-EB4E-4BB5-96F6-AFC7EFD65157}" destId="{114BF538-8BC5-422D-91B5-1998524C940C}" srcOrd="13" destOrd="0" presId="urn:microsoft.com/office/officeart/2005/8/layout/cycle8"/>
    <dgm:cxn modelId="{A74CCB27-5606-42CA-9F29-04D5B27A9614}" type="presParOf" srcId="{C00B0859-EB4E-4BB5-96F6-AFC7EFD65157}" destId="{D77C9EC8-9A3C-454B-92BC-9564C9D07090}" srcOrd="14" destOrd="0" presId="urn:microsoft.com/office/officeart/2005/8/layout/cycle8"/>
    <dgm:cxn modelId="{B51809E8-2D2F-4742-86FA-BCAACCE7A598}" type="presParOf" srcId="{C00B0859-EB4E-4BB5-96F6-AFC7EFD65157}" destId="{AD5E12A6-5CDA-4640-B087-B6ED1ECAB63E}" srcOrd="15" destOrd="0" presId="urn:microsoft.com/office/officeart/2005/8/layout/cycle8"/>
    <dgm:cxn modelId="{8981CDED-E6E5-47CC-A6F1-18D68D40D0D6}" type="presParOf" srcId="{C00B0859-EB4E-4BB5-96F6-AFC7EFD65157}" destId="{153C8795-D5DA-4D12-9583-DFBF550F2B54}" srcOrd="16" destOrd="0" presId="urn:microsoft.com/office/officeart/2005/8/layout/cycle8"/>
    <dgm:cxn modelId="{90A769D6-36CA-4D1D-B557-2D27EE8EBF8A}" type="presParOf" srcId="{C00B0859-EB4E-4BB5-96F6-AFC7EFD65157}" destId="{DA34D011-915A-409F-B386-77DCDB277332}" srcOrd="17" destOrd="0" presId="urn:microsoft.com/office/officeart/2005/8/layout/cycle8"/>
    <dgm:cxn modelId="{BFA33ED5-0927-436C-96AA-2F83F446DEDF}" type="presParOf" srcId="{C00B0859-EB4E-4BB5-96F6-AFC7EFD65157}" destId="{34A55EC5-8798-46D0-9B82-EAC379B87DFD}" srcOrd="18" destOrd="0" presId="urn:microsoft.com/office/officeart/2005/8/layout/cycle8"/>
    <dgm:cxn modelId="{80F15C4D-5A48-4F38-8179-0D90A39BD323}" type="presParOf" srcId="{C00B0859-EB4E-4BB5-96F6-AFC7EFD65157}" destId="{C3B7B768-C56C-49DE-BC63-32750436E273}" srcOrd="19" destOrd="0" presId="urn:microsoft.com/office/officeart/2005/8/layout/cycle8"/>
    <dgm:cxn modelId="{61622D0F-8C86-4087-BA53-C4D4950A6E19}" type="presParOf" srcId="{C00B0859-EB4E-4BB5-96F6-AFC7EFD65157}" destId="{7E34D826-8DDE-488E-9C0B-522F22617351}" srcOrd="20" destOrd="0" presId="urn:microsoft.com/office/officeart/2005/8/layout/cycle8"/>
    <dgm:cxn modelId="{CAA823DD-C1ED-4DD4-B803-41CE71BFD5EE}" type="presParOf" srcId="{C00B0859-EB4E-4BB5-96F6-AFC7EFD65157}" destId="{ADCF7335-97B5-44FF-AFAE-87DB2E0FC2AE}" srcOrd="21" destOrd="0" presId="urn:microsoft.com/office/officeart/2005/8/layout/cycle8"/>
    <dgm:cxn modelId="{C09DCF76-98C6-4982-A0D1-E2F22D351964}" type="presParOf" srcId="{C00B0859-EB4E-4BB5-96F6-AFC7EFD65157}" destId="{4489C4F9-E718-4679-9C9A-EE0C5EADD671}" srcOrd="22" destOrd="0" presId="urn:microsoft.com/office/officeart/2005/8/layout/cycle8"/>
    <dgm:cxn modelId="{50786230-F5C2-410E-A8DC-548B9807DF3F}" type="presParOf" srcId="{C00B0859-EB4E-4BB5-96F6-AFC7EFD65157}" destId="{CF378C46-2B8E-4C44-92D6-3A915A7E55DE}" srcOrd="23" destOrd="0" presId="urn:microsoft.com/office/officeart/2005/8/layout/cycle8"/>
    <dgm:cxn modelId="{68CDED5A-9D3D-4DC5-808F-A599E270A279}" type="presParOf" srcId="{C00B0859-EB4E-4BB5-96F6-AFC7EFD65157}" destId="{AD01C315-6C2F-48CE-A239-DCC45674AF2A}" srcOrd="24" destOrd="0" presId="urn:microsoft.com/office/officeart/2005/8/layout/cycle8"/>
    <dgm:cxn modelId="{2BBEC107-15FB-455B-AB5C-2E785028FCF8}" type="presParOf" srcId="{C00B0859-EB4E-4BB5-96F6-AFC7EFD65157}" destId="{DA095776-6621-4033-AB91-E01E0DB0925B}" srcOrd="25" destOrd="0" presId="urn:microsoft.com/office/officeart/2005/8/layout/cycle8"/>
    <dgm:cxn modelId="{9C3BE7DE-3D19-422D-8A02-85E4EFF22A9B}" type="presParOf" srcId="{C00B0859-EB4E-4BB5-96F6-AFC7EFD65157}" destId="{7364C55A-001B-493C-AA8A-E3FE4192940C}" srcOrd="26" destOrd="0" presId="urn:microsoft.com/office/officeart/2005/8/layout/cycle8"/>
    <dgm:cxn modelId="{93BA4EB1-022C-48A9-B59D-7FD51985C5EA}" type="presParOf" srcId="{C00B0859-EB4E-4BB5-96F6-AFC7EFD65157}" destId="{AA09D11F-DEEC-410F-9E57-83AFF1A8A0E0}" srcOrd="27" destOrd="0" presId="urn:microsoft.com/office/officeart/2005/8/layout/cycle8"/>
    <dgm:cxn modelId="{4AE11EE6-71DD-4286-85D7-E44FAE08D19D}" type="presParOf" srcId="{C00B0859-EB4E-4BB5-96F6-AFC7EFD65157}" destId="{537B7C48-88C4-4FD2-A89B-0750610A6AAF}" srcOrd="28" destOrd="0" presId="urn:microsoft.com/office/officeart/2005/8/layout/cycle8"/>
    <dgm:cxn modelId="{3DF5D4F6-F080-4921-9767-6717886BE61F}" type="presParOf" srcId="{C00B0859-EB4E-4BB5-96F6-AFC7EFD65157}" destId="{8F64BB42-F776-4AA4-92D4-9CB8323CE266}"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32B6C5-30F8-45BD-9D89-83F77DAE1F1C}" type="doc">
      <dgm:prSet loTypeId="urn:microsoft.com/office/officeart/2005/8/layout/hChevron3" loCatId="process" qsTypeId="urn:microsoft.com/office/officeart/2005/8/quickstyle/simple1" qsCatId="simple" csTypeId="urn:microsoft.com/office/officeart/2005/8/colors/accent1_2" csCatId="accent1" phldr="1"/>
      <dgm:spPr/>
    </dgm:pt>
    <dgm:pt modelId="{D2ABFF21-3F4B-46F3-8FE4-B867FA3B1AE1}">
      <dgm:prSet phldrT="[Text]" custT="1"/>
      <dgm:spPr>
        <a:ln>
          <a:solidFill>
            <a:schemeClr val="bg1"/>
          </a:solidFill>
        </a:ln>
      </dgm:spPr>
      <dgm:t>
        <a:bodyPr/>
        <a:lstStyle/>
        <a:p>
          <a:r>
            <a:rPr lang="en-IN" sz="2000" b="0" i="1" dirty="0">
              <a:latin typeface="Tw Cen MT" panose="020B0602020104020603" pitchFamily="34" charset="0"/>
              <a:cs typeface="Calibri" panose="020F0502020204030204" pitchFamily="34" charset="0"/>
            </a:rPr>
            <a:t>Avyukta Intellicall </a:t>
          </a:r>
          <a:r>
            <a:rPr lang="en-IN" sz="1800" b="0" i="1" u="sng" dirty="0">
              <a:solidFill>
                <a:schemeClr val="bg1"/>
              </a:solidFill>
              <a:latin typeface="Tw Cen MT" panose="020B0602020104020603" pitchFamily="34" charset="0"/>
              <a:cs typeface="Calibri" panose="020F0502020204030204" pitchFamily="34" charset="0"/>
            </a:rPr>
            <a:t>www.dialerindia.com</a:t>
          </a:r>
        </a:p>
      </dgm:t>
    </dgm:pt>
    <dgm:pt modelId="{311A0F55-9126-4A88-A4F5-D4467D768DB6}" type="parTrans" cxnId="{4AB1B8B3-9723-44C6-BF45-06018743B85D}">
      <dgm:prSet/>
      <dgm:spPr/>
      <dgm:t>
        <a:bodyPr/>
        <a:lstStyle/>
        <a:p>
          <a:endParaRPr lang="en-IN"/>
        </a:p>
      </dgm:t>
    </dgm:pt>
    <dgm:pt modelId="{825C5F75-FFC7-4A60-B6A2-ABE874B9DF26}" type="sibTrans" cxnId="{4AB1B8B3-9723-44C6-BF45-06018743B85D}">
      <dgm:prSet/>
      <dgm:spPr/>
      <dgm:t>
        <a:bodyPr/>
        <a:lstStyle/>
        <a:p>
          <a:endParaRPr lang="en-IN"/>
        </a:p>
      </dgm:t>
    </dgm:pt>
    <dgm:pt modelId="{9155CCDA-4F45-4D7B-97DD-11A94022553C}" type="pres">
      <dgm:prSet presAssocID="{3C32B6C5-30F8-45BD-9D89-83F77DAE1F1C}" presName="Name0" presStyleCnt="0">
        <dgm:presLayoutVars>
          <dgm:dir/>
          <dgm:resizeHandles val="exact"/>
        </dgm:presLayoutVars>
      </dgm:prSet>
      <dgm:spPr/>
    </dgm:pt>
    <dgm:pt modelId="{BC9F477A-5EC0-4161-9B7F-7F9532D733E4}" type="pres">
      <dgm:prSet presAssocID="{D2ABFF21-3F4B-46F3-8FE4-B867FA3B1AE1}" presName="parTxOnly" presStyleLbl="node1" presStyleIdx="0" presStyleCnt="1" custScaleX="227984" custScaleY="212004" custLinFactNeighborX="-21022">
        <dgm:presLayoutVars>
          <dgm:bulletEnabled val="1"/>
        </dgm:presLayoutVars>
      </dgm:prSet>
      <dgm:spPr/>
      <dgm:t>
        <a:bodyPr/>
        <a:lstStyle/>
        <a:p>
          <a:endParaRPr lang="en-GB"/>
        </a:p>
      </dgm:t>
    </dgm:pt>
  </dgm:ptLst>
  <dgm:cxnLst>
    <dgm:cxn modelId="{CECEADDA-82FD-4A5F-A821-B568F4CD017F}" type="presOf" srcId="{3C32B6C5-30F8-45BD-9D89-83F77DAE1F1C}" destId="{9155CCDA-4F45-4D7B-97DD-11A94022553C}" srcOrd="0" destOrd="0" presId="urn:microsoft.com/office/officeart/2005/8/layout/hChevron3"/>
    <dgm:cxn modelId="{B25D02EF-06A0-4198-B5AB-2356009B613F}" type="presOf" srcId="{D2ABFF21-3F4B-46F3-8FE4-B867FA3B1AE1}" destId="{BC9F477A-5EC0-4161-9B7F-7F9532D733E4}" srcOrd="0" destOrd="0" presId="urn:microsoft.com/office/officeart/2005/8/layout/hChevron3"/>
    <dgm:cxn modelId="{4AB1B8B3-9723-44C6-BF45-06018743B85D}" srcId="{3C32B6C5-30F8-45BD-9D89-83F77DAE1F1C}" destId="{D2ABFF21-3F4B-46F3-8FE4-B867FA3B1AE1}" srcOrd="0" destOrd="0" parTransId="{311A0F55-9126-4A88-A4F5-D4467D768DB6}" sibTransId="{825C5F75-FFC7-4A60-B6A2-ABE874B9DF26}"/>
    <dgm:cxn modelId="{BC0D4B8A-9FCB-4D15-9822-2F6C852980C3}" type="presParOf" srcId="{9155CCDA-4F45-4D7B-97DD-11A94022553C}" destId="{BC9F477A-5EC0-4161-9B7F-7F9532D733E4}"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37C6E8-8444-43F0-A82F-302A920216E5}" type="doc">
      <dgm:prSet loTypeId="urn:microsoft.com/office/officeart/2005/8/layout/cycle1" loCatId="cycle" qsTypeId="urn:microsoft.com/office/officeart/2005/8/quickstyle/simple2" qsCatId="simple" csTypeId="urn:microsoft.com/office/officeart/2005/8/colors/accent2_1" csCatId="accent2" phldr="1"/>
      <dgm:spPr/>
      <dgm:t>
        <a:bodyPr/>
        <a:lstStyle/>
        <a:p>
          <a:endParaRPr lang="en-IN"/>
        </a:p>
      </dgm:t>
    </dgm:pt>
    <dgm:pt modelId="{6411F2B2-F554-4F99-A60C-5BE805A61B2C}">
      <dgm:prSet phldrT="[Text]" custT="1"/>
      <dgm:spPr/>
      <dgm:t>
        <a:bodyPr/>
        <a:lstStyle/>
        <a:p>
          <a:r>
            <a:rPr lang="en-IN" sz="1600" b="1" i="1" dirty="0">
              <a:latin typeface="Calibri" panose="020F0502020204030204" pitchFamily="34" charset="0"/>
              <a:cs typeface="Calibri" panose="020F0502020204030204" pitchFamily="34" charset="0"/>
            </a:rPr>
            <a:t>E com / Mobile Apps / Website</a:t>
          </a:r>
        </a:p>
      </dgm:t>
    </dgm:pt>
    <dgm:pt modelId="{2B2E4F39-8AFE-4DA9-B47E-076974BDA833}" type="sibTrans" cxnId="{1846BC1F-43FD-4126-AAD9-69815FDF809D}">
      <dgm:prSet/>
      <dgm:spPr/>
      <dgm:t>
        <a:bodyPr/>
        <a:lstStyle/>
        <a:p>
          <a:endParaRPr lang="en-IN" sz="1600" b="1" i="1">
            <a:latin typeface="Calibri" panose="020F0502020204030204" pitchFamily="34" charset="0"/>
            <a:cs typeface="Calibri" panose="020F0502020204030204" pitchFamily="34" charset="0"/>
          </a:endParaRPr>
        </a:p>
      </dgm:t>
    </dgm:pt>
    <dgm:pt modelId="{677EAC14-4E87-4E34-9ACA-1964C7037CE8}" type="parTrans" cxnId="{1846BC1F-43FD-4126-AAD9-69815FDF809D}">
      <dgm:prSet/>
      <dgm:spPr/>
      <dgm:t>
        <a:bodyPr/>
        <a:lstStyle/>
        <a:p>
          <a:endParaRPr lang="en-IN"/>
        </a:p>
      </dgm:t>
    </dgm:pt>
    <dgm:pt modelId="{53A87A37-52E5-4EA3-A226-C9BE10CA80B8}">
      <dgm:prSet phldrT="[Text]" custT="1"/>
      <dgm:spPr/>
      <dgm:t>
        <a:bodyPr/>
        <a:lstStyle/>
        <a:p>
          <a:r>
            <a:rPr lang="en-IN" sz="1600" b="1" i="1" dirty="0">
              <a:latin typeface="Calibri" panose="020F0502020204030204" pitchFamily="34" charset="0"/>
              <a:cs typeface="Calibri" panose="020F0502020204030204" pitchFamily="34" charset="0"/>
            </a:rPr>
            <a:t>Restaurant / Hotels / Customer Care</a:t>
          </a:r>
        </a:p>
      </dgm:t>
    </dgm:pt>
    <dgm:pt modelId="{37CA696A-9802-4639-B686-982E5B78E20C}" type="sibTrans" cxnId="{DEB77479-120A-4A44-9A97-852F9FA37FB4}">
      <dgm:prSet/>
      <dgm:spPr/>
      <dgm:t>
        <a:bodyPr/>
        <a:lstStyle/>
        <a:p>
          <a:endParaRPr lang="en-IN" sz="1600" b="1" i="1">
            <a:latin typeface="Calibri" panose="020F0502020204030204" pitchFamily="34" charset="0"/>
            <a:cs typeface="Calibri" panose="020F0502020204030204" pitchFamily="34" charset="0"/>
          </a:endParaRPr>
        </a:p>
      </dgm:t>
    </dgm:pt>
    <dgm:pt modelId="{4713B14C-B935-459A-A81E-BC27F9761111}" type="parTrans" cxnId="{DEB77479-120A-4A44-9A97-852F9FA37FB4}">
      <dgm:prSet/>
      <dgm:spPr/>
      <dgm:t>
        <a:bodyPr/>
        <a:lstStyle/>
        <a:p>
          <a:endParaRPr lang="en-IN"/>
        </a:p>
      </dgm:t>
    </dgm:pt>
    <dgm:pt modelId="{DAAAAB5C-4CAE-4D06-B874-16CB9FBED744}">
      <dgm:prSet phldrT="[Text]" custT="1"/>
      <dgm:spPr/>
      <dgm:t>
        <a:bodyPr/>
        <a:lstStyle/>
        <a:p>
          <a:r>
            <a:rPr lang="en-IN" sz="1600" b="1" i="1" dirty="0">
              <a:latin typeface="Calibri" panose="020F0502020204030204" pitchFamily="34" charset="0"/>
              <a:cs typeface="Calibri" panose="020F0502020204030204" pitchFamily="34" charset="0"/>
            </a:rPr>
            <a:t>Recruitment / MIS / Placements / Admissions</a:t>
          </a:r>
        </a:p>
      </dgm:t>
    </dgm:pt>
    <dgm:pt modelId="{3D1EAE1E-AB14-4A97-811A-B705924B1109}" type="sibTrans" cxnId="{AA7799CC-23A2-4F79-9DC0-0CA1B43ECA88}">
      <dgm:prSet/>
      <dgm:spPr/>
      <dgm:t>
        <a:bodyPr/>
        <a:lstStyle/>
        <a:p>
          <a:endParaRPr lang="en-IN" sz="1600" b="1" i="1">
            <a:latin typeface="Calibri" panose="020F0502020204030204" pitchFamily="34" charset="0"/>
            <a:cs typeface="Calibri" panose="020F0502020204030204" pitchFamily="34" charset="0"/>
          </a:endParaRPr>
        </a:p>
      </dgm:t>
    </dgm:pt>
    <dgm:pt modelId="{00FFF3E0-D9D6-423A-A7DC-B171106F84D6}" type="parTrans" cxnId="{AA7799CC-23A2-4F79-9DC0-0CA1B43ECA88}">
      <dgm:prSet/>
      <dgm:spPr/>
      <dgm:t>
        <a:bodyPr/>
        <a:lstStyle/>
        <a:p>
          <a:endParaRPr lang="en-IN"/>
        </a:p>
      </dgm:t>
    </dgm:pt>
    <dgm:pt modelId="{413F87F2-4C05-465B-97EE-E2DF3C46D0DA}">
      <dgm:prSet phldrT="[Text]" custT="1"/>
      <dgm:spPr/>
      <dgm:t>
        <a:bodyPr/>
        <a:lstStyle/>
        <a:p>
          <a:r>
            <a:rPr lang="en-IN" sz="1600" b="1" i="1" dirty="0">
              <a:latin typeface="Calibri" panose="020F0502020204030204" pitchFamily="34" charset="0"/>
              <a:cs typeface="Calibri" panose="020F0502020204030204" pitchFamily="34" charset="0"/>
            </a:rPr>
            <a:t>Astrology / Universities / Colleges</a:t>
          </a:r>
        </a:p>
      </dgm:t>
    </dgm:pt>
    <dgm:pt modelId="{9237BF00-039A-4B3B-AA01-48C6338D2270}" type="sibTrans" cxnId="{6D15FD4B-7E96-4530-953B-8E2A67598676}">
      <dgm:prSet/>
      <dgm:spPr/>
      <dgm:t>
        <a:bodyPr/>
        <a:lstStyle/>
        <a:p>
          <a:endParaRPr lang="en-IN" sz="1600" b="1" i="1">
            <a:latin typeface="Calibri" panose="020F0502020204030204" pitchFamily="34" charset="0"/>
            <a:cs typeface="Calibri" panose="020F0502020204030204" pitchFamily="34" charset="0"/>
          </a:endParaRPr>
        </a:p>
      </dgm:t>
    </dgm:pt>
    <dgm:pt modelId="{409E82AD-569D-41BE-9195-D444972BEFDF}" type="parTrans" cxnId="{6D15FD4B-7E96-4530-953B-8E2A67598676}">
      <dgm:prSet/>
      <dgm:spPr/>
      <dgm:t>
        <a:bodyPr/>
        <a:lstStyle/>
        <a:p>
          <a:endParaRPr lang="en-IN"/>
        </a:p>
      </dgm:t>
    </dgm:pt>
    <dgm:pt modelId="{D1D897A8-C590-47ED-9FED-797CCC6B70B8}">
      <dgm:prSet phldrT="[Text]" custT="1"/>
      <dgm:spPr/>
      <dgm:t>
        <a:bodyPr/>
        <a:lstStyle/>
        <a:p>
          <a:r>
            <a:rPr lang="en-IN" sz="1600" b="1" i="1" dirty="0">
              <a:latin typeface="Calibri" panose="020F0502020204030204" pitchFamily="34" charset="0"/>
              <a:cs typeface="Calibri" panose="020F0502020204030204" pitchFamily="34" charset="0"/>
            </a:rPr>
            <a:t>Survey / </a:t>
          </a:r>
          <a:r>
            <a:rPr lang="en-IN" sz="1500" b="1" i="1" dirty="0">
              <a:latin typeface="Calibri" panose="020F0502020204030204" pitchFamily="34" charset="0"/>
              <a:cs typeface="Calibri" panose="020F0502020204030204" pitchFamily="34" charset="0"/>
            </a:rPr>
            <a:t>Appointment Setting / Lead generation</a:t>
          </a:r>
        </a:p>
      </dgm:t>
    </dgm:pt>
    <dgm:pt modelId="{BE0DA46B-EE85-427A-A026-EB66B0F89948}" type="sibTrans" cxnId="{31202275-3AF2-4099-85B5-EF195A5A0663}">
      <dgm:prSet/>
      <dgm:spPr/>
      <dgm:t>
        <a:bodyPr/>
        <a:lstStyle/>
        <a:p>
          <a:endParaRPr lang="en-IN" sz="1600" b="1" i="1">
            <a:latin typeface="Calibri" panose="020F0502020204030204" pitchFamily="34" charset="0"/>
            <a:cs typeface="Calibri" panose="020F0502020204030204" pitchFamily="34" charset="0"/>
          </a:endParaRPr>
        </a:p>
      </dgm:t>
    </dgm:pt>
    <dgm:pt modelId="{AF6353BB-112D-410C-9B12-1F1400A0360A}" type="parTrans" cxnId="{31202275-3AF2-4099-85B5-EF195A5A0663}">
      <dgm:prSet/>
      <dgm:spPr/>
      <dgm:t>
        <a:bodyPr/>
        <a:lstStyle/>
        <a:p>
          <a:endParaRPr lang="en-IN"/>
        </a:p>
      </dgm:t>
    </dgm:pt>
    <dgm:pt modelId="{2C88798E-C0D5-4A69-B8A2-2576E8B9113B}">
      <dgm:prSet phldrT="[Text]" custT="1"/>
      <dgm:spPr/>
      <dgm:t>
        <a:bodyPr/>
        <a:lstStyle/>
        <a:p>
          <a:r>
            <a:rPr lang="en-IN" sz="1600" b="1" i="1" dirty="0">
              <a:latin typeface="Calibri" panose="020F0502020204030204" pitchFamily="34" charset="0"/>
              <a:cs typeface="Calibri" panose="020F0502020204030204" pitchFamily="34" charset="0"/>
            </a:rPr>
            <a:t>Taxi Services / BPO / Collections</a:t>
          </a:r>
        </a:p>
      </dgm:t>
    </dgm:pt>
    <dgm:pt modelId="{6BED489E-089E-41F5-9256-2A2394458933}" type="sibTrans" cxnId="{DC492EDA-DF43-488E-BF3B-6F8EC7687287}">
      <dgm:prSet/>
      <dgm:spPr/>
      <dgm:t>
        <a:bodyPr/>
        <a:lstStyle/>
        <a:p>
          <a:endParaRPr lang="en-IN" sz="1600" b="1" i="1">
            <a:latin typeface="Calibri" panose="020F0502020204030204" pitchFamily="34" charset="0"/>
            <a:cs typeface="Calibri" panose="020F0502020204030204" pitchFamily="34" charset="0"/>
          </a:endParaRPr>
        </a:p>
      </dgm:t>
    </dgm:pt>
    <dgm:pt modelId="{69FF4BDA-AB1B-4A3A-8EB2-7B611C1B2700}" type="parTrans" cxnId="{DC492EDA-DF43-488E-BF3B-6F8EC7687287}">
      <dgm:prSet/>
      <dgm:spPr/>
      <dgm:t>
        <a:bodyPr/>
        <a:lstStyle/>
        <a:p>
          <a:endParaRPr lang="en-IN"/>
        </a:p>
      </dgm:t>
    </dgm:pt>
    <dgm:pt modelId="{04791B29-B2CF-4D90-BB56-1E89111360E0}">
      <dgm:prSet phldrT="[Text]" custT="1"/>
      <dgm:spPr/>
      <dgm:t>
        <a:bodyPr/>
        <a:lstStyle/>
        <a:p>
          <a:r>
            <a:rPr lang="en-IN" sz="1600" b="1" i="1" dirty="0">
              <a:latin typeface="Calibri" panose="020F0502020204030204" pitchFamily="34" charset="0"/>
              <a:cs typeface="Calibri" panose="020F0502020204030204" pitchFamily="34" charset="0"/>
            </a:rPr>
            <a:t>Insurance / Shares / Loan / DSA’s</a:t>
          </a:r>
        </a:p>
      </dgm:t>
    </dgm:pt>
    <dgm:pt modelId="{E10C79B8-0BC6-4E47-AA61-53F5EE9A9A0D}" type="sibTrans" cxnId="{3276B1D3-B939-47AB-A930-49AE0313DCF0}">
      <dgm:prSet/>
      <dgm:spPr/>
      <dgm:t>
        <a:bodyPr/>
        <a:lstStyle/>
        <a:p>
          <a:endParaRPr lang="en-IN" sz="1600" b="1" i="1">
            <a:latin typeface="Calibri" panose="020F0502020204030204" pitchFamily="34" charset="0"/>
            <a:cs typeface="Calibri" panose="020F0502020204030204" pitchFamily="34" charset="0"/>
          </a:endParaRPr>
        </a:p>
      </dgm:t>
    </dgm:pt>
    <dgm:pt modelId="{22520661-8C3C-4536-98F7-310985DBFEE0}" type="parTrans" cxnId="{3276B1D3-B939-47AB-A930-49AE0313DCF0}">
      <dgm:prSet/>
      <dgm:spPr/>
      <dgm:t>
        <a:bodyPr/>
        <a:lstStyle/>
        <a:p>
          <a:endParaRPr lang="en-IN"/>
        </a:p>
      </dgm:t>
    </dgm:pt>
    <dgm:pt modelId="{4630C9AD-B79A-4685-A87E-46C6FFC7BF4B}">
      <dgm:prSet phldrT="[Text]" custT="1"/>
      <dgm:spPr/>
      <dgm:t>
        <a:bodyPr/>
        <a:lstStyle/>
        <a:p>
          <a:r>
            <a:rPr lang="en-IN" sz="1600" b="1" i="1" dirty="0">
              <a:latin typeface="Calibri" panose="020F0502020204030204" pitchFamily="34" charset="0"/>
              <a:cs typeface="Calibri" panose="020F0502020204030204" pitchFamily="34" charset="0"/>
            </a:rPr>
            <a:t>Political Elections /  Campaigns</a:t>
          </a:r>
        </a:p>
      </dgm:t>
    </dgm:pt>
    <dgm:pt modelId="{4BD7936D-FAF3-4C7B-91D5-4CCC44111070}" type="sibTrans" cxnId="{2B41EF0C-2D72-40B2-BC87-E2B76128BE57}">
      <dgm:prSet/>
      <dgm:spPr/>
      <dgm:t>
        <a:bodyPr/>
        <a:lstStyle/>
        <a:p>
          <a:endParaRPr lang="en-IN" sz="1600" b="1" i="1">
            <a:latin typeface="Calibri" panose="020F0502020204030204" pitchFamily="34" charset="0"/>
            <a:cs typeface="Calibri" panose="020F0502020204030204" pitchFamily="34" charset="0"/>
          </a:endParaRPr>
        </a:p>
      </dgm:t>
    </dgm:pt>
    <dgm:pt modelId="{A128B321-E4D0-40B0-85E3-743C7E75E7EE}" type="parTrans" cxnId="{2B41EF0C-2D72-40B2-BC87-E2B76128BE57}">
      <dgm:prSet/>
      <dgm:spPr/>
      <dgm:t>
        <a:bodyPr/>
        <a:lstStyle/>
        <a:p>
          <a:endParaRPr lang="en-IN"/>
        </a:p>
      </dgm:t>
    </dgm:pt>
    <dgm:pt modelId="{D81A93DA-0EA1-4AFD-B876-AF87C8474902}" type="pres">
      <dgm:prSet presAssocID="{2237C6E8-8444-43F0-A82F-302A920216E5}" presName="cycle" presStyleCnt="0">
        <dgm:presLayoutVars>
          <dgm:dir/>
          <dgm:resizeHandles val="exact"/>
        </dgm:presLayoutVars>
      </dgm:prSet>
      <dgm:spPr/>
      <dgm:t>
        <a:bodyPr/>
        <a:lstStyle/>
        <a:p>
          <a:endParaRPr lang="en-GB"/>
        </a:p>
      </dgm:t>
    </dgm:pt>
    <dgm:pt modelId="{1FDFC246-D9D6-4718-86F9-F9F3E3FFF86B}" type="pres">
      <dgm:prSet presAssocID="{4630C9AD-B79A-4685-A87E-46C6FFC7BF4B}" presName="dummy" presStyleCnt="0"/>
      <dgm:spPr/>
    </dgm:pt>
    <dgm:pt modelId="{39E52F47-DADE-470E-9065-0E2B0D93827F}" type="pres">
      <dgm:prSet presAssocID="{4630C9AD-B79A-4685-A87E-46C6FFC7BF4B}" presName="node" presStyleLbl="revTx" presStyleIdx="0" presStyleCnt="8">
        <dgm:presLayoutVars>
          <dgm:bulletEnabled val="1"/>
        </dgm:presLayoutVars>
      </dgm:prSet>
      <dgm:spPr/>
      <dgm:t>
        <a:bodyPr/>
        <a:lstStyle/>
        <a:p>
          <a:endParaRPr lang="en-GB"/>
        </a:p>
      </dgm:t>
    </dgm:pt>
    <dgm:pt modelId="{53B6A358-9B01-4565-89B8-1932BFF9BCF7}" type="pres">
      <dgm:prSet presAssocID="{4BD7936D-FAF3-4C7B-91D5-4CCC44111070}" presName="sibTrans" presStyleLbl="node1" presStyleIdx="0" presStyleCnt="8"/>
      <dgm:spPr/>
      <dgm:t>
        <a:bodyPr/>
        <a:lstStyle/>
        <a:p>
          <a:endParaRPr lang="en-GB"/>
        </a:p>
      </dgm:t>
    </dgm:pt>
    <dgm:pt modelId="{47F1C232-59C2-4401-8776-F937B33CA43D}" type="pres">
      <dgm:prSet presAssocID="{04791B29-B2CF-4D90-BB56-1E89111360E0}" presName="dummy" presStyleCnt="0"/>
      <dgm:spPr/>
    </dgm:pt>
    <dgm:pt modelId="{9FF38A2F-660C-4744-AECA-08E3813DCA60}" type="pres">
      <dgm:prSet presAssocID="{04791B29-B2CF-4D90-BB56-1E89111360E0}" presName="node" presStyleLbl="revTx" presStyleIdx="1" presStyleCnt="8">
        <dgm:presLayoutVars>
          <dgm:bulletEnabled val="1"/>
        </dgm:presLayoutVars>
      </dgm:prSet>
      <dgm:spPr/>
      <dgm:t>
        <a:bodyPr/>
        <a:lstStyle/>
        <a:p>
          <a:endParaRPr lang="en-GB"/>
        </a:p>
      </dgm:t>
    </dgm:pt>
    <dgm:pt modelId="{815BD901-2212-4D50-A017-3AD4487FCE2E}" type="pres">
      <dgm:prSet presAssocID="{E10C79B8-0BC6-4E47-AA61-53F5EE9A9A0D}" presName="sibTrans" presStyleLbl="node1" presStyleIdx="1" presStyleCnt="8" custScaleX="99134"/>
      <dgm:spPr/>
      <dgm:t>
        <a:bodyPr/>
        <a:lstStyle/>
        <a:p>
          <a:endParaRPr lang="en-GB"/>
        </a:p>
      </dgm:t>
    </dgm:pt>
    <dgm:pt modelId="{EA9C49C9-4FC7-4E57-B644-C1087F5B0DE3}" type="pres">
      <dgm:prSet presAssocID="{2C88798E-C0D5-4A69-B8A2-2576E8B9113B}" presName="dummy" presStyleCnt="0"/>
      <dgm:spPr/>
    </dgm:pt>
    <dgm:pt modelId="{FEC914D7-5B49-4A63-AFB9-B9473FCB6D03}" type="pres">
      <dgm:prSet presAssocID="{2C88798E-C0D5-4A69-B8A2-2576E8B9113B}" presName="node" presStyleLbl="revTx" presStyleIdx="2" presStyleCnt="8" custRadScaleRad="101569" custRadScaleInc="1167">
        <dgm:presLayoutVars>
          <dgm:bulletEnabled val="1"/>
        </dgm:presLayoutVars>
      </dgm:prSet>
      <dgm:spPr/>
      <dgm:t>
        <a:bodyPr/>
        <a:lstStyle/>
        <a:p>
          <a:endParaRPr lang="en-GB"/>
        </a:p>
      </dgm:t>
    </dgm:pt>
    <dgm:pt modelId="{0352A9FD-70B9-4AEE-A933-D4B84379B8AE}" type="pres">
      <dgm:prSet presAssocID="{6BED489E-089E-41F5-9256-2A2394458933}" presName="sibTrans" presStyleLbl="node1" presStyleIdx="2" presStyleCnt="8"/>
      <dgm:spPr/>
      <dgm:t>
        <a:bodyPr/>
        <a:lstStyle/>
        <a:p>
          <a:endParaRPr lang="en-GB"/>
        </a:p>
      </dgm:t>
    </dgm:pt>
    <dgm:pt modelId="{B5FCDC91-A1B6-4F98-90D9-FB709CB818E8}" type="pres">
      <dgm:prSet presAssocID="{D1D897A8-C590-47ED-9FED-797CCC6B70B8}" presName="dummy" presStyleCnt="0"/>
      <dgm:spPr/>
    </dgm:pt>
    <dgm:pt modelId="{4A4F9601-DA6E-4CFC-876F-FDA3B620AFE0}" type="pres">
      <dgm:prSet presAssocID="{D1D897A8-C590-47ED-9FED-797CCC6B70B8}" presName="node" presStyleLbl="revTx" presStyleIdx="3" presStyleCnt="8">
        <dgm:presLayoutVars>
          <dgm:bulletEnabled val="1"/>
        </dgm:presLayoutVars>
      </dgm:prSet>
      <dgm:spPr/>
      <dgm:t>
        <a:bodyPr/>
        <a:lstStyle/>
        <a:p>
          <a:endParaRPr lang="en-GB"/>
        </a:p>
      </dgm:t>
    </dgm:pt>
    <dgm:pt modelId="{A4635423-3BC5-4633-9D2E-3ADD8BFF7509}" type="pres">
      <dgm:prSet presAssocID="{BE0DA46B-EE85-427A-A026-EB66B0F89948}" presName="sibTrans" presStyleLbl="node1" presStyleIdx="3" presStyleCnt="8" custScaleX="108993" custLinFactNeighborX="-1025" custLinFactNeighborY="-1230"/>
      <dgm:spPr/>
      <dgm:t>
        <a:bodyPr/>
        <a:lstStyle/>
        <a:p>
          <a:endParaRPr lang="en-GB"/>
        </a:p>
      </dgm:t>
    </dgm:pt>
    <dgm:pt modelId="{16BB0F49-55F8-4419-96AC-9FA930E366F5}" type="pres">
      <dgm:prSet presAssocID="{413F87F2-4C05-465B-97EE-E2DF3C46D0DA}" presName="dummy" presStyleCnt="0"/>
      <dgm:spPr/>
    </dgm:pt>
    <dgm:pt modelId="{FFA6A985-1306-4056-998C-7598B7662907}" type="pres">
      <dgm:prSet presAssocID="{413F87F2-4C05-465B-97EE-E2DF3C46D0DA}" presName="node" presStyleLbl="revTx" presStyleIdx="4" presStyleCnt="8">
        <dgm:presLayoutVars>
          <dgm:bulletEnabled val="1"/>
        </dgm:presLayoutVars>
      </dgm:prSet>
      <dgm:spPr/>
      <dgm:t>
        <a:bodyPr/>
        <a:lstStyle/>
        <a:p>
          <a:endParaRPr lang="en-GB"/>
        </a:p>
      </dgm:t>
    </dgm:pt>
    <dgm:pt modelId="{9FE110C1-2B48-48AB-9D76-94D1D6588D38}" type="pres">
      <dgm:prSet presAssocID="{9237BF00-039A-4B3B-AA01-48C6338D2270}" presName="sibTrans" presStyleLbl="node1" presStyleIdx="4" presStyleCnt="8"/>
      <dgm:spPr/>
      <dgm:t>
        <a:bodyPr/>
        <a:lstStyle/>
        <a:p>
          <a:endParaRPr lang="en-GB"/>
        </a:p>
      </dgm:t>
    </dgm:pt>
    <dgm:pt modelId="{FD94F710-5B17-498C-854E-59BA4B922BFC}" type="pres">
      <dgm:prSet presAssocID="{DAAAAB5C-4CAE-4D06-B874-16CB9FBED744}" presName="dummy" presStyleCnt="0"/>
      <dgm:spPr/>
    </dgm:pt>
    <dgm:pt modelId="{2643381B-794A-466F-B7EE-264EA4819CC5}" type="pres">
      <dgm:prSet presAssocID="{DAAAAB5C-4CAE-4D06-B874-16CB9FBED744}" presName="node" presStyleLbl="revTx" presStyleIdx="5" presStyleCnt="8">
        <dgm:presLayoutVars>
          <dgm:bulletEnabled val="1"/>
        </dgm:presLayoutVars>
      </dgm:prSet>
      <dgm:spPr/>
      <dgm:t>
        <a:bodyPr/>
        <a:lstStyle/>
        <a:p>
          <a:endParaRPr lang="en-GB"/>
        </a:p>
      </dgm:t>
    </dgm:pt>
    <dgm:pt modelId="{508D02DE-E912-4EEF-BF3E-7B7B754F129B}" type="pres">
      <dgm:prSet presAssocID="{3D1EAE1E-AB14-4A97-811A-B705924B1109}" presName="sibTrans" presStyleLbl="node1" presStyleIdx="5" presStyleCnt="8"/>
      <dgm:spPr/>
      <dgm:t>
        <a:bodyPr/>
        <a:lstStyle/>
        <a:p>
          <a:endParaRPr lang="en-GB"/>
        </a:p>
      </dgm:t>
    </dgm:pt>
    <dgm:pt modelId="{7B18A20B-920C-4B58-B3AD-F702AC2371CA}" type="pres">
      <dgm:prSet presAssocID="{53A87A37-52E5-4EA3-A226-C9BE10CA80B8}" presName="dummy" presStyleCnt="0"/>
      <dgm:spPr/>
    </dgm:pt>
    <dgm:pt modelId="{2163FF31-79B8-4332-A672-F7C8343E6543}" type="pres">
      <dgm:prSet presAssocID="{53A87A37-52E5-4EA3-A226-C9BE10CA80B8}" presName="node" presStyleLbl="revTx" presStyleIdx="6" presStyleCnt="8">
        <dgm:presLayoutVars>
          <dgm:bulletEnabled val="1"/>
        </dgm:presLayoutVars>
      </dgm:prSet>
      <dgm:spPr/>
      <dgm:t>
        <a:bodyPr/>
        <a:lstStyle/>
        <a:p>
          <a:endParaRPr lang="en-GB"/>
        </a:p>
      </dgm:t>
    </dgm:pt>
    <dgm:pt modelId="{AC99D545-AD3E-423E-9034-7C962E3B08B2}" type="pres">
      <dgm:prSet presAssocID="{37CA696A-9802-4639-B686-982E5B78E20C}" presName="sibTrans" presStyleLbl="node1" presStyleIdx="6" presStyleCnt="8"/>
      <dgm:spPr/>
      <dgm:t>
        <a:bodyPr/>
        <a:lstStyle/>
        <a:p>
          <a:endParaRPr lang="en-GB"/>
        </a:p>
      </dgm:t>
    </dgm:pt>
    <dgm:pt modelId="{07F3749D-D1A8-46BA-AE1E-71F052976D15}" type="pres">
      <dgm:prSet presAssocID="{6411F2B2-F554-4F99-A60C-5BE805A61B2C}" presName="dummy" presStyleCnt="0"/>
      <dgm:spPr/>
    </dgm:pt>
    <dgm:pt modelId="{C5D23474-BC44-409A-89FB-C4B311948052}" type="pres">
      <dgm:prSet presAssocID="{6411F2B2-F554-4F99-A60C-5BE805A61B2C}" presName="node" presStyleLbl="revTx" presStyleIdx="7" presStyleCnt="8">
        <dgm:presLayoutVars>
          <dgm:bulletEnabled val="1"/>
        </dgm:presLayoutVars>
      </dgm:prSet>
      <dgm:spPr/>
      <dgm:t>
        <a:bodyPr/>
        <a:lstStyle/>
        <a:p>
          <a:endParaRPr lang="en-GB"/>
        </a:p>
      </dgm:t>
    </dgm:pt>
    <dgm:pt modelId="{7AB65077-7002-4F14-812C-CD90F81A2B9C}" type="pres">
      <dgm:prSet presAssocID="{2B2E4F39-8AFE-4DA9-B47E-076974BDA833}" presName="sibTrans" presStyleLbl="node1" presStyleIdx="7" presStyleCnt="8" custScaleX="115410" custLinFactNeighborX="1232" custLinFactNeighborY="1059"/>
      <dgm:spPr/>
      <dgm:t>
        <a:bodyPr/>
        <a:lstStyle/>
        <a:p>
          <a:endParaRPr lang="en-GB"/>
        </a:p>
      </dgm:t>
    </dgm:pt>
  </dgm:ptLst>
  <dgm:cxnLst>
    <dgm:cxn modelId="{3276B1D3-B939-47AB-A930-49AE0313DCF0}" srcId="{2237C6E8-8444-43F0-A82F-302A920216E5}" destId="{04791B29-B2CF-4D90-BB56-1E89111360E0}" srcOrd="1" destOrd="0" parTransId="{22520661-8C3C-4536-98F7-310985DBFEE0}" sibTransId="{E10C79B8-0BC6-4E47-AA61-53F5EE9A9A0D}"/>
    <dgm:cxn modelId="{DEB77479-120A-4A44-9A97-852F9FA37FB4}" srcId="{2237C6E8-8444-43F0-A82F-302A920216E5}" destId="{53A87A37-52E5-4EA3-A226-C9BE10CA80B8}" srcOrd="6" destOrd="0" parTransId="{4713B14C-B935-459A-A81E-BC27F9761111}" sibTransId="{37CA696A-9802-4639-B686-982E5B78E20C}"/>
    <dgm:cxn modelId="{51A5ED24-361E-4A66-884F-E298532F95D8}" type="presOf" srcId="{6BED489E-089E-41F5-9256-2A2394458933}" destId="{0352A9FD-70B9-4AEE-A933-D4B84379B8AE}" srcOrd="0" destOrd="0" presId="urn:microsoft.com/office/officeart/2005/8/layout/cycle1"/>
    <dgm:cxn modelId="{6D15FD4B-7E96-4530-953B-8E2A67598676}" srcId="{2237C6E8-8444-43F0-A82F-302A920216E5}" destId="{413F87F2-4C05-465B-97EE-E2DF3C46D0DA}" srcOrd="4" destOrd="0" parTransId="{409E82AD-569D-41BE-9195-D444972BEFDF}" sibTransId="{9237BF00-039A-4B3B-AA01-48C6338D2270}"/>
    <dgm:cxn modelId="{676D93FE-4FFE-4519-B373-08572EA4E581}" type="presOf" srcId="{BE0DA46B-EE85-427A-A026-EB66B0F89948}" destId="{A4635423-3BC5-4633-9D2E-3ADD8BFF7509}" srcOrd="0" destOrd="0" presId="urn:microsoft.com/office/officeart/2005/8/layout/cycle1"/>
    <dgm:cxn modelId="{4D0EC21A-ED6E-4912-A971-B702E82F9D65}" type="presOf" srcId="{6411F2B2-F554-4F99-A60C-5BE805A61B2C}" destId="{C5D23474-BC44-409A-89FB-C4B311948052}" srcOrd="0" destOrd="0" presId="urn:microsoft.com/office/officeart/2005/8/layout/cycle1"/>
    <dgm:cxn modelId="{9B7619BD-9647-4CAA-8429-9D4E14AA86C6}" type="presOf" srcId="{37CA696A-9802-4639-B686-982E5B78E20C}" destId="{AC99D545-AD3E-423E-9034-7C962E3B08B2}" srcOrd="0" destOrd="0" presId="urn:microsoft.com/office/officeart/2005/8/layout/cycle1"/>
    <dgm:cxn modelId="{AA7799CC-23A2-4F79-9DC0-0CA1B43ECA88}" srcId="{2237C6E8-8444-43F0-A82F-302A920216E5}" destId="{DAAAAB5C-4CAE-4D06-B874-16CB9FBED744}" srcOrd="5" destOrd="0" parTransId="{00FFF3E0-D9D6-423A-A7DC-B171106F84D6}" sibTransId="{3D1EAE1E-AB14-4A97-811A-B705924B1109}"/>
    <dgm:cxn modelId="{A555D1B0-0E79-428A-B834-F260858869B8}" type="presOf" srcId="{9237BF00-039A-4B3B-AA01-48C6338D2270}" destId="{9FE110C1-2B48-48AB-9D76-94D1D6588D38}" srcOrd="0" destOrd="0" presId="urn:microsoft.com/office/officeart/2005/8/layout/cycle1"/>
    <dgm:cxn modelId="{663C12C1-6C0F-48F8-A980-878440727291}" type="presOf" srcId="{4630C9AD-B79A-4685-A87E-46C6FFC7BF4B}" destId="{39E52F47-DADE-470E-9065-0E2B0D93827F}" srcOrd="0" destOrd="0" presId="urn:microsoft.com/office/officeart/2005/8/layout/cycle1"/>
    <dgm:cxn modelId="{7B26E197-84E1-4505-A6C9-3E75A82CE239}" type="presOf" srcId="{3D1EAE1E-AB14-4A97-811A-B705924B1109}" destId="{508D02DE-E912-4EEF-BF3E-7B7B754F129B}" srcOrd="0" destOrd="0" presId="urn:microsoft.com/office/officeart/2005/8/layout/cycle1"/>
    <dgm:cxn modelId="{8F0DF0CB-2861-4E17-8A05-31C7E894640C}" type="presOf" srcId="{4BD7936D-FAF3-4C7B-91D5-4CCC44111070}" destId="{53B6A358-9B01-4565-89B8-1932BFF9BCF7}" srcOrd="0" destOrd="0" presId="urn:microsoft.com/office/officeart/2005/8/layout/cycle1"/>
    <dgm:cxn modelId="{1E30D2CB-A9A7-40CD-BAAB-215CE61B81F9}" type="presOf" srcId="{D1D897A8-C590-47ED-9FED-797CCC6B70B8}" destId="{4A4F9601-DA6E-4CFC-876F-FDA3B620AFE0}" srcOrd="0" destOrd="0" presId="urn:microsoft.com/office/officeart/2005/8/layout/cycle1"/>
    <dgm:cxn modelId="{31202275-3AF2-4099-85B5-EF195A5A0663}" srcId="{2237C6E8-8444-43F0-A82F-302A920216E5}" destId="{D1D897A8-C590-47ED-9FED-797CCC6B70B8}" srcOrd="3" destOrd="0" parTransId="{AF6353BB-112D-410C-9B12-1F1400A0360A}" sibTransId="{BE0DA46B-EE85-427A-A026-EB66B0F89948}"/>
    <dgm:cxn modelId="{F83F17AF-F6BE-4051-A6D8-2BE7A9330F47}" type="presOf" srcId="{2B2E4F39-8AFE-4DA9-B47E-076974BDA833}" destId="{7AB65077-7002-4F14-812C-CD90F81A2B9C}" srcOrd="0" destOrd="0" presId="urn:microsoft.com/office/officeart/2005/8/layout/cycle1"/>
    <dgm:cxn modelId="{D34DAA07-E41E-49D4-883A-BAFFCF460CCF}" type="presOf" srcId="{53A87A37-52E5-4EA3-A226-C9BE10CA80B8}" destId="{2163FF31-79B8-4332-A672-F7C8343E6543}" srcOrd="0" destOrd="0" presId="urn:microsoft.com/office/officeart/2005/8/layout/cycle1"/>
    <dgm:cxn modelId="{D873D210-B399-4644-A58B-6DDF861DDD4A}" type="presOf" srcId="{E10C79B8-0BC6-4E47-AA61-53F5EE9A9A0D}" destId="{815BD901-2212-4D50-A017-3AD4487FCE2E}" srcOrd="0" destOrd="0" presId="urn:microsoft.com/office/officeart/2005/8/layout/cycle1"/>
    <dgm:cxn modelId="{DC492EDA-DF43-488E-BF3B-6F8EC7687287}" srcId="{2237C6E8-8444-43F0-A82F-302A920216E5}" destId="{2C88798E-C0D5-4A69-B8A2-2576E8B9113B}" srcOrd="2" destOrd="0" parTransId="{69FF4BDA-AB1B-4A3A-8EB2-7B611C1B2700}" sibTransId="{6BED489E-089E-41F5-9256-2A2394458933}"/>
    <dgm:cxn modelId="{2B41EF0C-2D72-40B2-BC87-E2B76128BE57}" srcId="{2237C6E8-8444-43F0-A82F-302A920216E5}" destId="{4630C9AD-B79A-4685-A87E-46C6FFC7BF4B}" srcOrd="0" destOrd="0" parTransId="{A128B321-E4D0-40B0-85E3-743C7E75E7EE}" sibTransId="{4BD7936D-FAF3-4C7B-91D5-4CCC44111070}"/>
    <dgm:cxn modelId="{48EACB52-88F6-465F-8310-C36F43941B82}" type="presOf" srcId="{413F87F2-4C05-465B-97EE-E2DF3C46D0DA}" destId="{FFA6A985-1306-4056-998C-7598B7662907}" srcOrd="0" destOrd="0" presId="urn:microsoft.com/office/officeart/2005/8/layout/cycle1"/>
    <dgm:cxn modelId="{19035E60-CF1D-45D7-AA17-EA64EE50BD8D}" type="presOf" srcId="{04791B29-B2CF-4D90-BB56-1E89111360E0}" destId="{9FF38A2F-660C-4744-AECA-08E3813DCA60}" srcOrd="0" destOrd="0" presId="urn:microsoft.com/office/officeart/2005/8/layout/cycle1"/>
    <dgm:cxn modelId="{1846BC1F-43FD-4126-AAD9-69815FDF809D}" srcId="{2237C6E8-8444-43F0-A82F-302A920216E5}" destId="{6411F2B2-F554-4F99-A60C-5BE805A61B2C}" srcOrd="7" destOrd="0" parTransId="{677EAC14-4E87-4E34-9ACA-1964C7037CE8}" sibTransId="{2B2E4F39-8AFE-4DA9-B47E-076974BDA833}"/>
    <dgm:cxn modelId="{8414BAFF-B4D1-4C4C-B297-5541A2ED71C2}" type="presOf" srcId="{DAAAAB5C-4CAE-4D06-B874-16CB9FBED744}" destId="{2643381B-794A-466F-B7EE-264EA4819CC5}" srcOrd="0" destOrd="0" presId="urn:microsoft.com/office/officeart/2005/8/layout/cycle1"/>
    <dgm:cxn modelId="{1C0DF932-0B52-4997-A4E3-9D416B07D5C3}" type="presOf" srcId="{2C88798E-C0D5-4A69-B8A2-2576E8B9113B}" destId="{FEC914D7-5B49-4A63-AFB9-B9473FCB6D03}" srcOrd="0" destOrd="0" presId="urn:microsoft.com/office/officeart/2005/8/layout/cycle1"/>
    <dgm:cxn modelId="{FE0B6F7F-0A09-47A0-ADB5-38D0BD72B842}" type="presOf" srcId="{2237C6E8-8444-43F0-A82F-302A920216E5}" destId="{D81A93DA-0EA1-4AFD-B876-AF87C8474902}" srcOrd="0" destOrd="0" presId="urn:microsoft.com/office/officeart/2005/8/layout/cycle1"/>
    <dgm:cxn modelId="{4FB32362-E258-4B69-A899-2BA54A69E2C3}" type="presParOf" srcId="{D81A93DA-0EA1-4AFD-B876-AF87C8474902}" destId="{1FDFC246-D9D6-4718-86F9-F9F3E3FFF86B}" srcOrd="0" destOrd="0" presId="urn:microsoft.com/office/officeart/2005/8/layout/cycle1"/>
    <dgm:cxn modelId="{362150D7-026D-4B0C-824A-A2955A87C9A6}" type="presParOf" srcId="{D81A93DA-0EA1-4AFD-B876-AF87C8474902}" destId="{39E52F47-DADE-470E-9065-0E2B0D93827F}" srcOrd="1" destOrd="0" presId="urn:microsoft.com/office/officeart/2005/8/layout/cycle1"/>
    <dgm:cxn modelId="{2B0CB4E4-BD5A-4676-8104-0E8EB47DF7A9}" type="presParOf" srcId="{D81A93DA-0EA1-4AFD-B876-AF87C8474902}" destId="{53B6A358-9B01-4565-89B8-1932BFF9BCF7}" srcOrd="2" destOrd="0" presId="urn:microsoft.com/office/officeart/2005/8/layout/cycle1"/>
    <dgm:cxn modelId="{22636FB4-19E2-404E-ABD1-498A9DDF10D0}" type="presParOf" srcId="{D81A93DA-0EA1-4AFD-B876-AF87C8474902}" destId="{47F1C232-59C2-4401-8776-F937B33CA43D}" srcOrd="3" destOrd="0" presId="urn:microsoft.com/office/officeart/2005/8/layout/cycle1"/>
    <dgm:cxn modelId="{6691ABD2-019F-43A9-8B14-F6E57CFA7AF6}" type="presParOf" srcId="{D81A93DA-0EA1-4AFD-B876-AF87C8474902}" destId="{9FF38A2F-660C-4744-AECA-08E3813DCA60}" srcOrd="4" destOrd="0" presId="urn:microsoft.com/office/officeart/2005/8/layout/cycle1"/>
    <dgm:cxn modelId="{052F6F8B-3D7E-4906-BEC0-1B7E1ADE575D}" type="presParOf" srcId="{D81A93DA-0EA1-4AFD-B876-AF87C8474902}" destId="{815BD901-2212-4D50-A017-3AD4487FCE2E}" srcOrd="5" destOrd="0" presId="urn:microsoft.com/office/officeart/2005/8/layout/cycle1"/>
    <dgm:cxn modelId="{BE911208-A5E0-4B1B-BA7E-929342CA7E7E}" type="presParOf" srcId="{D81A93DA-0EA1-4AFD-B876-AF87C8474902}" destId="{EA9C49C9-4FC7-4E57-B644-C1087F5B0DE3}" srcOrd="6" destOrd="0" presId="urn:microsoft.com/office/officeart/2005/8/layout/cycle1"/>
    <dgm:cxn modelId="{26D9237F-F6AC-496A-B02B-AEE718C7E165}" type="presParOf" srcId="{D81A93DA-0EA1-4AFD-B876-AF87C8474902}" destId="{FEC914D7-5B49-4A63-AFB9-B9473FCB6D03}" srcOrd="7" destOrd="0" presId="urn:microsoft.com/office/officeart/2005/8/layout/cycle1"/>
    <dgm:cxn modelId="{D60ADAE8-9714-4543-BEFA-B4264081F7B5}" type="presParOf" srcId="{D81A93DA-0EA1-4AFD-B876-AF87C8474902}" destId="{0352A9FD-70B9-4AEE-A933-D4B84379B8AE}" srcOrd="8" destOrd="0" presId="urn:microsoft.com/office/officeart/2005/8/layout/cycle1"/>
    <dgm:cxn modelId="{7F898DDF-1E1E-4159-A866-7E4B2611CCFE}" type="presParOf" srcId="{D81A93DA-0EA1-4AFD-B876-AF87C8474902}" destId="{B5FCDC91-A1B6-4F98-90D9-FB709CB818E8}" srcOrd="9" destOrd="0" presId="urn:microsoft.com/office/officeart/2005/8/layout/cycle1"/>
    <dgm:cxn modelId="{7D196940-8A9F-4F94-A350-8B8C1A7AE85E}" type="presParOf" srcId="{D81A93DA-0EA1-4AFD-B876-AF87C8474902}" destId="{4A4F9601-DA6E-4CFC-876F-FDA3B620AFE0}" srcOrd="10" destOrd="0" presId="urn:microsoft.com/office/officeart/2005/8/layout/cycle1"/>
    <dgm:cxn modelId="{60714007-F5A2-49ED-AC95-465352F20771}" type="presParOf" srcId="{D81A93DA-0EA1-4AFD-B876-AF87C8474902}" destId="{A4635423-3BC5-4633-9D2E-3ADD8BFF7509}" srcOrd="11" destOrd="0" presId="urn:microsoft.com/office/officeart/2005/8/layout/cycle1"/>
    <dgm:cxn modelId="{E070EF00-056C-4F71-938F-A8160FE1CBE0}" type="presParOf" srcId="{D81A93DA-0EA1-4AFD-B876-AF87C8474902}" destId="{16BB0F49-55F8-4419-96AC-9FA930E366F5}" srcOrd="12" destOrd="0" presId="urn:microsoft.com/office/officeart/2005/8/layout/cycle1"/>
    <dgm:cxn modelId="{654BEE96-C645-4A82-B504-8CB30AAF93C7}" type="presParOf" srcId="{D81A93DA-0EA1-4AFD-B876-AF87C8474902}" destId="{FFA6A985-1306-4056-998C-7598B7662907}" srcOrd="13" destOrd="0" presId="urn:microsoft.com/office/officeart/2005/8/layout/cycle1"/>
    <dgm:cxn modelId="{54D4E76E-7B82-4B4F-83BB-38664DAAC871}" type="presParOf" srcId="{D81A93DA-0EA1-4AFD-B876-AF87C8474902}" destId="{9FE110C1-2B48-48AB-9D76-94D1D6588D38}" srcOrd="14" destOrd="0" presId="urn:microsoft.com/office/officeart/2005/8/layout/cycle1"/>
    <dgm:cxn modelId="{BECDFEE3-FCC5-4D52-9364-7BDBDC1A7F29}" type="presParOf" srcId="{D81A93DA-0EA1-4AFD-B876-AF87C8474902}" destId="{FD94F710-5B17-498C-854E-59BA4B922BFC}" srcOrd="15" destOrd="0" presId="urn:microsoft.com/office/officeart/2005/8/layout/cycle1"/>
    <dgm:cxn modelId="{C20BBAE5-D218-41F3-B31A-B024FACF0D73}" type="presParOf" srcId="{D81A93DA-0EA1-4AFD-B876-AF87C8474902}" destId="{2643381B-794A-466F-B7EE-264EA4819CC5}" srcOrd="16" destOrd="0" presId="urn:microsoft.com/office/officeart/2005/8/layout/cycle1"/>
    <dgm:cxn modelId="{7E2BCFAD-4B4A-4585-A246-4DF8060A8834}" type="presParOf" srcId="{D81A93DA-0EA1-4AFD-B876-AF87C8474902}" destId="{508D02DE-E912-4EEF-BF3E-7B7B754F129B}" srcOrd="17" destOrd="0" presId="urn:microsoft.com/office/officeart/2005/8/layout/cycle1"/>
    <dgm:cxn modelId="{08BD04FC-7848-4EE4-9B9D-B8C97AEDC5B5}" type="presParOf" srcId="{D81A93DA-0EA1-4AFD-B876-AF87C8474902}" destId="{7B18A20B-920C-4B58-B3AD-F702AC2371CA}" srcOrd="18" destOrd="0" presId="urn:microsoft.com/office/officeart/2005/8/layout/cycle1"/>
    <dgm:cxn modelId="{0D4BD4C3-52A3-412C-9B32-B0C740D20F85}" type="presParOf" srcId="{D81A93DA-0EA1-4AFD-B876-AF87C8474902}" destId="{2163FF31-79B8-4332-A672-F7C8343E6543}" srcOrd="19" destOrd="0" presId="urn:microsoft.com/office/officeart/2005/8/layout/cycle1"/>
    <dgm:cxn modelId="{ABB3A8C1-6DD9-4EB9-B879-4C0932F61F6A}" type="presParOf" srcId="{D81A93DA-0EA1-4AFD-B876-AF87C8474902}" destId="{AC99D545-AD3E-423E-9034-7C962E3B08B2}" srcOrd="20" destOrd="0" presId="urn:microsoft.com/office/officeart/2005/8/layout/cycle1"/>
    <dgm:cxn modelId="{78E6F9DD-8A28-4834-90E5-036D99809A99}" type="presParOf" srcId="{D81A93DA-0EA1-4AFD-B876-AF87C8474902}" destId="{07F3749D-D1A8-46BA-AE1E-71F052976D15}" srcOrd="21" destOrd="0" presId="urn:microsoft.com/office/officeart/2005/8/layout/cycle1"/>
    <dgm:cxn modelId="{C8E49455-778E-4300-8A24-875931534C4B}" type="presParOf" srcId="{D81A93DA-0EA1-4AFD-B876-AF87C8474902}" destId="{C5D23474-BC44-409A-89FB-C4B311948052}" srcOrd="22" destOrd="0" presId="urn:microsoft.com/office/officeart/2005/8/layout/cycle1"/>
    <dgm:cxn modelId="{5FAF608D-A6B0-4B2F-AF9A-AD13C457DF3D}" type="presParOf" srcId="{D81A93DA-0EA1-4AFD-B876-AF87C8474902}" destId="{7AB65077-7002-4F14-812C-CD90F81A2B9C}" srcOrd="23" destOrd="0" presId="urn:microsoft.com/office/officeart/2005/8/layout/cycle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BBC07A-D144-49CE-B333-CDBEC79878C2}"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hi-IN"/>
        </a:p>
      </dgm:t>
    </dgm:pt>
    <dgm:pt modelId="{BC18F0C7-3C11-4C3E-9DA1-32FFAD87C960}">
      <dgm:prSet custT="1"/>
      <dgm:spPr>
        <a:solidFill>
          <a:schemeClr val="accent1">
            <a:lumMod val="60000"/>
            <a:lumOff val="40000"/>
          </a:schemeClr>
        </a:solidFill>
      </dgm:spPr>
      <dgm:t>
        <a:bodyPr/>
        <a:lstStyle/>
        <a:p>
          <a:pPr algn="ctr"/>
          <a:r>
            <a:rPr lang="en-US" sz="1800" i="1" dirty="0">
              <a:hlinkClick xmlns:r="http://schemas.openxmlformats.org/officeDocument/2006/relationships" r:id="rId1">
                <a:extLst>
                  <a:ext uri="{A12FA001-AC4F-418D-AE19-62706E023703}">
                    <ahyp:hlinkClr xmlns:ahyp="http://schemas.microsoft.com/office/drawing/2018/hyperlinkcolor" xmlns="" val="tx"/>
                  </a:ext>
                </a:extLst>
              </a:hlinkClick>
            </a:rPr>
            <a:t>Domestic Architectures</a:t>
          </a:r>
          <a:endParaRPr lang="en-US" sz="1800" i="1" dirty="0"/>
        </a:p>
      </dgm:t>
    </dgm:pt>
    <dgm:pt modelId="{6823151F-6722-4B2E-BB35-D8023286F90F}" type="parTrans" cxnId="{D2037313-2BD2-4B86-8A32-C8F5F19AF667}">
      <dgm:prSet/>
      <dgm:spPr/>
      <dgm:t>
        <a:bodyPr/>
        <a:lstStyle/>
        <a:p>
          <a:endParaRPr lang="hi-IN" sz="1800" i="1">
            <a:solidFill>
              <a:schemeClr val="bg1"/>
            </a:solidFill>
          </a:endParaRPr>
        </a:p>
      </dgm:t>
    </dgm:pt>
    <dgm:pt modelId="{4A4BD781-9BCF-4307-8C10-00857AAB1E0C}" type="sibTrans" cxnId="{D2037313-2BD2-4B86-8A32-C8F5F19AF667}">
      <dgm:prSet/>
      <dgm:spPr/>
      <dgm:t>
        <a:bodyPr/>
        <a:lstStyle/>
        <a:p>
          <a:endParaRPr lang="hi-IN" sz="1800" i="1">
            <a:solidFill>
              <a:schemeClr val="bg1"/>
            </a:solidFill>
          </a:endParaRPr>
        </a:p>
      </dgm:t>
    </dgm:pt>
    <dgm:pt modelId="{6733D5E2-8DF5-49A8-B88C-05BEF491E0B6}">
      <dgm:prSet custT="1"/>
      <dgm:spPr>
        <a:solidFill>
          <a:schemeClr val="accent1">
            <a:lumMod val="60000"/>
            <a:lumOff val="40000"/>
          </a:schemeClr>
        </a:solidFill>
      </dgm:spPr>
      <dgm:t>
        <a:bodyPr/>
        <a:lstStyle/>
        <a:p>
          <a:pPr algn="ctr"/>
          <a:r>
            <a:rPr lang="en-US" sz="1800" i="1">
              <a:hlinkClick xmlns:r="http://schemas.openxmlformats.org/officeDocument/2006/relationships" r:id="rId2">
                <a:extLst>
                  <a:ext uri="{A12FA001-AC4F-418D-AE19-62706E023703}">
                    <ahyp:hlinkClr xmlns:ahyp="http://schemas.microsoft.com/office/drawing/2018/hyperlinkcolor" xmlns="" val="tx"/>
                  </a:ext>
                </a:extLst>
              </a:hlinkClick>
            </a:rPr>
            <a:t>International Architectures</a:t>
          </a:r>
          <a:endParaRPr lang="en-US" sz="1800" i="1"/>
        </a:p>
      </dgm:t>
    </dgm:pt>
    <dgm:pt modelId="{189BE53B-7E70-4F6F-8E6C-74A2DEF65419}" type="parTrans" cxnId="{65CAFA95-75F3-419D-82AB-87F6C57DF888}">
      <dgm:prSet/>
      <dgm:spPr/>
      <dgm:t>
        <a:bodyPr/>
        <a:lstStyle/>
        <a:p>
          <a:endParaRPr lang="hi-IN" sz="1800" i="1">
            <a:solidFill>
              <a:schemeClr val="bg1"/>
            </a:solidFill>
          </a:endParaRPr>
        </a:p>
      </dgm:t>
    </dgm:pt>
    <dgm:pt modelId="{311B87CC-A0B0-416F-8355-6694B8D21963}" type="sibTrans" cxnId="{65CAFA95-75F3-419D-82AB-87F6C57DF888}">
      <dgm:prSet/>
      <dgm:spPr/>
      <dgm:t>
        <a:bodyPr/>
        <a:lstStyle/>
        <a:p>
          <a:endParaRPr lang="hi-IN" sz="1800" i="1">
            <a:solidFill>
              <a:schemeClr val="bg1"/>
            </a:solidFill>
          </a:endParaRPr>
        </a:p>
      </dgm:t>
    </dgm:pt>
    <dgm:pt modelId="{7432197D-E0CA-4AB6-845C-0E3D6379D0FB}">
      <dgm:prSet custT="1"/>
      <dgm:spPr>
        <a:solidFill>
          <a:schemeClr val="accent1">
            <a:lumMod val="60000"/>
            <a:lumOff val="40000"/>
          </a:schemeClr>
        </a:solidFill>
      </dgm:spPr>
      <dgm:t>
        <a:bodyPr/>
        <a:lstStyle/>
        <a:p>
          <a:pPr algn="ctr"/>
          <a:r>
            <a:rPr lang="en-US" sz="1800" i="1">
              <a:hlinkClick xmlns:r="http://schemas.openxmlformats.org/officeDocument/2006/relationships" r:id="rId3">
                <a:extLst>
                  <a:ext uri="{A12FA001-AC4F-418D-AE19-62706E023703}">
                    <ahyp:hlinkClr xmlns:ahyp="http://schemas.microsoft.com/office/drawing/2018/hyperlinkcolor" xmlns="" val="tx"/>
                  </a:ext>
                </a:extLst>
              </a:hlinkClick>
            </a:rPr>
            <a:t>Demo Video</a:t>
          </a:r>
          <a:endParaRPr lang="en-US" sz="1800" i="1"/>
        </a:p>
      </dgm:t>
    </dgm:pt>
    <dgm:pt modelId="{331A6C81-6111-464F-93C6-77F35DEE3703}" type="parTrans" cxnId="{88BE4E09-7117-4908-B979-0532D49B38DF}">
      <dgm:prSet/>
      <dgm:spPr/>
      <dgm:t>
        <a:bodyPr/>
        <a:lstStyle/>
        <a:p>
          <a:endParaRPr lang="hi-IN" sz="1800" i="1">
            <a:solidFill>
              <a:schemeClr val="bg1"/>
            </a:solidFill>
          </a:endParaRPr>
        </a:p>
      </dgm:t>
    </dgm:pt>
    <dgm:pt modelId="{6A9EF682-EDC9-4023-9FF9-8455033B2556}" type="sibTrans" cxnId="{88BE4E09-7117-4908-B979-0532D49B38DF}">
      <dgm:prSet/>
      <dgm:spPr/>
      <dgm:t>
        <a:bodyPr/>
        <a:lstStyle/>
        <a:p>
          <a:endParaRPr lang="hi-IN" sz="1800" i="1">
            <a:solidFill>
              <a:schemeClr val="bg1"/>
            </a:solidFill>
          </a:endParaRPr>
        </a:p>
      </dgm:t>
    </dgm:pt>
    <dgm:pt modelId="{C745194B-89B9-4DDA-A1C9-FF044CCC4C3F}">
      <dgm:prSet custT="1"/>
      <dgm:spPr>
        <a:solidFill>
          <a:schemeClr val="accent1">
            <a:lumMod val="60000"/>
            <a:lumOff val="40000"/>
          </a:schemeClr>
        </a:solidFill>
      </dgm:spPr>
      <dgm:t>
        <a:bodyPr/>
        <a:lstStyle/>
        <a:p>
          <a:pPr algn="ctr"/>
          <a:r>
            <a:rPr lang="en-US" sz="1800" i="1">
              <a:hlinkClick xmlns:r="http://schemas.openxmlformats.org/officeDocument/2006/relationships" r:id="rId4">
                <a:extLst>
                  <a:ext uri="{A12FA001-AC4F-418D-AE19-62706E023703}">
                    <ahyp:hlinkClr xmlns:ahyp="http://schemas.microsoft.com/office/drawing/2018/hyperlinkcolor" xmlns="" val="tx"/>
                  </a:ext>
                </a:extLst>
              </a:hlinkClick>
            </a:rPr>
            <a:t>Video Tutorials</a:t>
          </a:r>
          <a:endParaRPr lang="en-US" sz="1800" i="1"/>
        </a:p>
      </dgm:t>
    </dgm:pt>
    <dgm:pt modelId="{55458862-F97D-403E-B434-BACA76EE62FD}" type="parTrans" cxnId="{AECFF1BF-1A7F-423F-893D-D7637106E6D8}">
      <dgm:prSet/>
      <dgm:spPr/>
      <dgm:t>
        <a:bodyPr/>
        <a:lstStyle/>
        <a:p>
          <a:endParaRPr lang="hi-IN" sz="1800" i="1">
            <a:solidFill>
              <a:schemeClr val="bg1"/>
            </a:solidFill>
          </a:endParaRPr>
        </a:p>
      </dgm:t>
    </dgm:pt>
    <dgm:pt modelId="{58F39F54-CE4C-440D-8698-38899597020C}" type="sibTrans" cxnId="{AECFF1BF-1A7F-423F-893D-D7637106E6D8}">
      <dgm:prSet/>
      <dgm:spPr/>
      <dgm:t>
        <a:bodyPr/>
        <a:lstStyle/>
        <a:p>
          <a:endParaRPr lang="hi-IN" sz="1800" i="1">
            <a:solidFill>
              <a:schemeClr val="bg1"/>
            </a:solidFill>
          </a:endParaRPr>
        </a:p>
      </dgm:t>
    </dgm:pt>
    <dgm:pt modelId="{2B62B967-F97E-48A1-B40E-16CEE504923A}">
      <dgm:prSet custT="1"/>
      <dgm:spPr>
        <a:solidFill>
          <a:schemeClr val="accent1">
            <a:lumMod val="60000"/>
            <a:lumOff val="40000"/>
          </a:schemeClr>
        </a:solidFill>
      </dgm:spPr>
      <dgm:t>
        <a:bodyPr/>
        <a:lstStyle/>
        <a:p>
          <a:pPr algn="ctr"/>
          <a:r>
            <a:rPr lang="en-US" sz="1800" i="1" dirty="0">
              <a:hlinkClick xmlns:r="http://schemas.openxmlformats.org/officeDocument/2006/relationships" r:id="rId5">
                <a:extLst>
                  <a:ext uri="{A12FA001-AC4F-418D-AE19-62706E023703}">
                    <ahyp:hlinkClr xmlns:ahyp="http://schemas.microsoft.com/office/drawing/2018/hyperlinkcolor" xmlns="" val="tx"/>
                  </a:ext>
                </a:extLst>
              </a:hlinkClick>
            </a:rPr>
            <a:t>Sample Voice Overs, Jingles and Melodies</a:t>
          </a:r>
          <a:endParaRPr lang="en-US" sz="1800" i="1" dirty="0"/>
        </a:p>
      </dgm:t>
    </dgm:pt>
    <dgm:pt modelId="{A006957F-B637-460E-8AAF-AF7D7D26FE54}" type="parTrans" cxnId="{BFB066B7-D85B-4429-847A-90EE40F0E6BD}">
      <dgm:prSet/>
      <dgm:spPr/>
      <dgm:t>
        <a:bodyPr/>
        <a:lstStyle/>
        <a:p>
          <a:endParaRPr lang="hi-IN" sz="1800" i="1">
            <a:solidFill>
              <a:schemeClr val="bg1"/>
            </a:solidFill>
          </a:endParaRPr>
        </a:p>
      </dgm:t>
    </dgm:pt>
    <dgm:pt modelId="{18FF25CA-7D54-4838-BC4F-9B37A134A73B}" type="sibTrans" cxnId="{BFB066B7-D85B-4429-847A-90EE40F0E6BD}">
      <dgm:prSet/>
      <dgm:spPr/>
      <dgm:t>
        <a:bodyPr/>
        <a:lstStyle/>
        <a:p>
          <a:endParaRPr lang="hi-IN" sz="1800" i="1">
            <a:solidFill>
              <a:schemeClr val="bg1"/>
            </a:solidFill>
          </a:endParaRPr>
        </a:p>
      </dgm:t>
    </dgm:pt>
    <dgm:pt modelId="{BDE93D15-5F9B-4BD2-BF94-E9669255ABC7}">
      <dgm:prSet custT="1"/>
      <dgm:spPr>
        <a:solidFill>
          <a:schemeClr val="accent1">
            <a:lumMod val="60000"/>
            <a:lumOff val="40000"/>
          </a:schemeClr>
        </a:solidFill>
      </dgm:spPr>
      <dgm:t>
        <a:bodyPr/>
        <a:lstStyle/>
        <a:p>
          <a:pPr algn="ctr"/>
          <a:r>
            <a:rPr lang="en-US" sz="1800" i="1">
              <a:hlinkClick xmlns:r="http://schemas.openxmlformats.org/officeDocument/2006/relationships" r:id="rId6">
                <a:extLst>
                  <a:ext uri="{A12FA001-AC4F-418D-AE19-62706E023703}">
                    <ahyp:hlinkClr xmlns:ahyp="http://schemas.microsoft.com/office/drawing/2018/hyperlinkcolor" xmlns="" val="tx"/>
                  </a:ext>
                </a:extLst>
              </a:hlinkClick>
            </a:rPr>
            <a:t>DoT License / OSP Registration</a:t>
          </a:r>
          <a:endParaRPr lang="en-US" sz="1800" i="1"/>
        </a:p>
      </dgm:t>
    </dgm:pt>
    <dgm:pt modelId="{A70016E4-6D4C-4791-AF3E-A407B96CDAED}" type="parTrans" cxnId="{4F65CE96-A213-4335-AC63-9B358179D43B}">
      <dgm:prSet/>
      <dgm:spPr/>
      <dgm:t>
        <a:bodyPr/>
        <a:lstStyle/>
        <a:p>
          <a:endParaRPr lang="hi-IN" sz="1800" i="1">
            <a:solidFill>
              <a:schemeClr val="bg1"/>
            </a:solidFill>
          </a:endParaRPr>
        </a:p>
      </dgm:t>
    </dgm:pt>
    <dgm:pt modelId="{CA62BAD9-0CA9-4207-8A2C-F7D8A9E1EFA9}" type="sibTrans" cxnId="{4F65CE96-A213-4335-AC63-9B358179D43B}">
      <dgm:prSet/>
      <dgm:spPr/>
      <dgm:t>
        <a:bodyPr/>
        <a:lstStyle/>
        <a:p>
          <a:endParaRPr lang="hi-IN" sz="1800" i="1">
            <a:solidFill>
              <a:schemeClr val="bg1"/>
            </a:solidFill>
          </a:endParaRPr>
        </a:p>
      </dgm:t>
    </dgm:pt>
    <dgm:pt modelId="{65E44A2C-FFA2-4A85-8F6B-21360DE5962A}">
      <dgm:prSet custT="1"/>
      <dgm:spPr>
        <a:solidFill>
          <a:schemeClr val="accent1">
            <a:lumMod val="60000"/>
            <a:lumOff val="40000"/>
          </a:schemeClr>
        </a:solidFill>
      </dgm:spPr>
      <dgm:t>
        <a:bodyPr/>
        <a:lstStyle/>
        <a:p>
          <a:pPr algn="ctr"/>
          <a:r>
            <a:rPr lang="en-US" sz="1800" i="1">
              <a:hlinkClick xmlns:r="http://schemas.openxmlformats.org/officeDocument/2006/relationships" r:id="rId7">
                <a:extLst>
                  <a:ext uri="{A12FA001-AC4F-418D-AE19-62706E023703}">
                    <ahyp:hlinkClr xmlns:ahyp="http://schemas.microsoft.com/office/drawing/2018/hyperlinkcolor" xmlns="" val="tx"/>
                  </a:ext>
                </a:extLst>
              </a:hlinkClick>
            </a:rPr>
            <a:t>PRI card / GSM Gateway / IP Phones / Headphone Buy Online</a:t>
          </a:r>
          <a:endParaRPr lang="en-US" sz="1800" i="1" dirty="0"/>
        </a:p>
      </dgm:t>
    </dgm:pt>
    <dgm:pt modelId="{840362FD-DEEE-4894-AADA-7D2BD12A99B1}" type="parTrans" cxnId="{2B941B7F-DCEF-4AB3-99AF-EA7F34574E25}">
      <dgm:prSet/>
      <dgm:spPr/>
      <dgm:t>
        <a:bodyPr/>
        <a:lstStyle/>
        <a:p>
          <a:endParaRPr lang="hi-IN" sz="1800" i="1">
            <a:solidFill>
              <a:schemeClr val="bg1"/>
            </a:solidFill>
          </a:endParaRPr>
        </a:p>
      </dgm:t>
    </dgm:pt>
    <dgm:pt modelId="{2FBC72BE-2967-423B-AFB3-1B7763079619}" type="sibTrans" cxnId="{2B941B7F-DCEF-4AB3-99AF-EA7F34574E25}">
      <dgm:prSet/>
      <dgm:spPr/>
      <dgm:t>
        <a:bodyPr/>
        <a:lstStyle/>
        <a:p>
          <a:endParaRPr lang="hi-IN" sz="1800" i="1">
            <a:solidFill>
              <a:schemeClr val="bg1"/>
            </a:solidFill>
          </a:endParaRPr>
        </a:p>
      </dgm:t>
    </dgm:pt>
    <dgm:pt modelId="{601DFACA-7DC5-4308-B501-628A1DD6269D}">
      <dgm:prSet custT="1"/>
      <dgm:spPr>
        <a:solidFill>
          <a:schemeClr val="accent1">
            <a:lumMod val="60000"/>
            <a:lumOff val="40000"/>
          </a:schemeClr>
        </a:solidFill>
      </dgm:spPr>
      <dgm:t>
        <a:bodyPr/>
        <a:lstStyle/>
        <a:p>
          <a:pPr algn="ctr"/>
          <a:r>
            <a:rPr lang="en-US" sz="1800" i="1">
              <a:hlinkClick xmlns:r="http://schemas.openxmlformats.org/officeDocument/2006/relationships" r:id="rId8">
                <a:extLst>
                  <a:ext uri="{A12FA001-AC4F-418D-AE19-62706E023703}">
                    <ahyp:hlinkClr xmlns:ahyp="http://schemas.microsoft.com/office/drawing/2018/hyperlinkcolor" xmlns="" val="tx"/>
                  </a:ext>
                </a:extLst>
              </a:hlinkClick>
            </a:rPr>
            <a:t>Vendor Comparison</a:t>
          </a:r>
          <a:endParaRPr lang="en-US" sz="1800" i="1"/>
        </a:p>
      </dgm:t>
    </dgm:pt>
    <dgm:pt modelId="{786E1D66-605D-4817-9C75-619D3A2E5F1E}" type="parTrans" cxnId="{1FED3CEA-D318-4D5B-A765-BF8A02B101C0}">
      <dgm:prSet/>
      <dgm:spPr/>
      <dgm:t>
        <a:bodyPr/>
        <a:lstStyle/>
        <a:p>
          <a:endParaRPr lang="hi-IN" sz="1800" i="1">
            <a:solidFill>
              <a:schemeClr val="bg1"/>
            </a:solidFill>
          </a:endParaRPr>
        </a:p>
      </dgm:t>
    </dgm:pt>
    <dgm:pt modelId="{A279F746-8D1E-414D-8CAB-EFC95B9170F3}" type="sibTrans" cxnId="{1FED3CEA-D318-4D5B-A765-BF8A02B101C0}">
      <dgm:prSet/>
      <dgm:spPr/>
      <dgm:t>
        <a:bodyPr/>
        <a:lstStyle/>
        <a:p>
          <a:endParaRPr lang="hi-IN" sz="1800" i="1">
            <a:solidFill>
              <a:schemeClr val="bg1"/>
            </a:solidFill>
          </a:endParaRPr>
        </a:p>
      </dgm:t>
    </dgm:pt>
    <dgm:pt modelId="{75873E27-135E-4449-B28C-8EF6818A8672}">
      <dgm:prSet custT="1"/>
      <dgm:spPr>
        <a:solidFill>
          <a:schemeClr val="accent1">
            <a:lumMod val="60000"/>
            <a:lumOff val="40000"/>
          </a:schemeClr>
        </a:solidFill>
      </dgm:spPr>
      <dgm:t>
        <a:bodyPr/>
        <a:lstStyle/>
        <a:p>
          <a:pPr algn="ctr"/>
          <a:r>
            <a:rPr lang="en-US" sz="1800" i="1">
              <a:hlinkClick xmlns:r="http://schemas.openxmlformats.org/officeDocument/2006/relationships" r:id="rId9">
                <a:extLst>
                  <a:ext uri="{A12FA001-AC4F-418D-AE19-62706E023703}">
                    <ahyp:hlinkClr xmlns:ahyp="http://schemas.microsoft.com/office/drawing/2018/hyperlinkcolor" xmlns="" val="tx"/>
                  </a:ext>
                </a:extLst>
              </a:hlinkClick>
            </a:rPr>
            <a:t>Avyukta CRM Demo Video</a:t>
          </a:r>
          <a:endParaRPr lang="en-US" sz="1800" i="1"/>
        </a:p>
      </dgm:t>
    </dgm:pt>
    <dgm:pt modelId="{1B623224-6E78-41AB-A3A9-A039254CCF61}" type="parTrans" cxnId="{4E532CA8-B46D-4EBF-87FB-E9B510271C9A}">
      <dgm:prSet/>
      <dgm:spPr/>
      <dgm:t>
        <a:bodyPr/>
        <a:lstStyle/>
        <a:p>
          <a:endParaRPr lang="hi-IN" sz="1800" i="1">
            <a:solidFill>
              <a:schemeClr val="bg1"/>
            </a:solidFill>
          </a:endParaRPr>
        </a:p>
      </dgm:t>
    </dgm:pt>
    <dgm:pt modelId="{ABC8B5A1-C9B2-4639-BE49-A80F65D0971D}" type="sibTrans" cxnId="{4E532CA8-B46D-4EBF-87FB-E9B510271C9A}">
      <dgm:prSet/>
      <dgm:spPr/>
      <dgm:t>
        <a:bodyPr/>
        <a:lstStyle/>
        <a:p>
          <a:endParaRPr lang="hi-IN" sz="1800" i="1">
            <a:solidFill>
              <a:schemeClr val="bg1"/>
            </a:solidFill>
          </a:endParaRPr>
        </a:p>
      </dgm:t>
    </dgm:pt>
    <dgm:pt modelId="{FB820192-5F3F-4F39-87F3-FD8F28BADA5A}">
      <dgm:prSet custT="1"/>
      <dgm:spPr>
        <a:solidFill>
          <a:schemeClr val="accent1">
            <a:lumMod val="60000"/>
            <a:lumOff val="40000"/>
          </a:schemeClr>
        </a:solidFill>
      </dgm:spPr>
      <dgm:t>
        <a:bodyPr/>
        <a:lstStyle/>
        <a:p>
          <a:pPr algn="ctr"/>
          <a:r>
            <a:rPr lang="en-US" sz="1800" i="1">
              <a:hlinkClick xmlns:r="http://schemas.openxmlformats.org/officeDocument/2006/relationships" r:id="rId9">
                <a:extLst>
                  <a:ext uri="{A12FA001-AC4F-418D-AE19-62706E023703}">
                    <ahyp:hlinkClr xmlns:ahyp="http://schemas.microsoft.com/office/drawing/2018/hyperlinkcolor" xmlns="" val="tx"/>
                  </a:ext>
                </a:extLst>
              </a:hlinkClick>
            </a:rPr>
            <a:t>Avyukta Sales CRM Demo Video</a:t>
          </a:r>
          <a:endParaRPr lang="en-US" sz="1800" i="1"/>
        </a:p>
      </dgm:t>
    </dgm:pt>
    <dgm:pt modelId="{E1044F3E-0D4B-42D9-8D7F-CF87F8619008}" type="parTrans" cxnId="{CC6F077B-4FC7-4BC2-B5F3-2E2AC4CBC7CA}">
      <dgm:prSet/>
      <dgm:spPr/>
      <dgm:t>
        <a:bodyPr/>
        <a:lstStyle/>
        <a:p>
          <a:endParaRPr lang="hi-IN" sz="1800" i="1">
            <a:solidFill>
              <a:schemeClr val="bg1"/>
            </a:solidFill>
          </a:endParaRPr>
        </a:p>
      </dgm:t>
    </dgm:pt>
    <dgm:pt modelId="{53AA1D79-F6A4-4FC9-83E2-BB7BD833ED38}" type="sibTrans" cxnId="{CC6F077B-4FC7-4BC2-B5F3-2E2AC4CBC7CA}">
      <dgm:prSet/>
      <dgm:spPr/>
      <dgm:t>
        <a:bodyPr/>
        <a:lstStyle/>
        <a:p>
          <a:endParaRPr lang="hi-IN" sz="1800" i="1">
            <a:solidFill>
              <a:schemeClr val="bg1"/>
            </a:solidFill>
          </a:endParaRPr>
        </a:p>
      </dgm:t>
    </dgm:pt>
    <dgm:pt modelId="{631C6668-760C-44D9-81F8-C8DE09C9C23B}">
      <dgm:prSet custT="1"/>
      <dgm:spPr>
        <a:solidFill>
          <a:schemeClr val="accent1">
            <a:lumMod val="60000"/>
            <a:lumOff val="40000"/>
          </a:schemeClr>
        </a:solidFill>
      </dgm:spPr>
      <dgm:t>
        <a:bodyPr/>
        <a:lstStyle/>
        <a:p>
          <a:pPr algn="ctr"/>
          <a:r>
            <a:rPr lang="en-US" sz="1800" i="1" dirty="0">
              <a:hlinkClick xmlns:r="http://schemas.openxmlformats.org/officeDocument/2006/relationships" r:id="rId9">
                <a:extLst>
                  <a:ext uri="{A12FA001-AC4F-418D-AE19-62706E023703}">
                    <ahyp:hlinkClr xmlns:ahyp="http://schemas.microsoft.com/office/drawing/2018/hyperlinkcolor" xmlns="" val="tx"/>
                  </a:ext>
                </a:extLst>
              </a:hlinkClick>
            </a:rPr>
            <a:t>Avyukta Task CRM Demo Video</a:t>
          </a:r>
          <a:endParaRPr lang="en-US" sz="1800" i="1" dirty="0"/>
        </a:p>
      </dgm:t>
    </dgm:pt>
    <dgm:pt modelId="{3B1BE28D-589D-4A86-A4CD-EB4AB8F84B1D}" type="parTrans" cxnId="{A6BEBDCD-126D-41E5-96D0-D2B22A9E8B2E}">
      <dgm:prSet/>
      <dgm:spPr/>
      <dgm:t>
        <a:bodyPr/>
        <a:lstStyle/>
        <a:p>
          <a:endParaRPr lang="hi-IN" sz="1800" i="1">
            <a:solidFill>
              <a:schemeClr val="bg1"/>
            </a:solidFill>
          </a:endParaRPr>
        </a:p>
      </dgm:t>
    </dgm:pt>
    <dgm:pt modelId="{3D61D4DD-F620-4A68-95F0-6428E3210290}" type="sibTrans" cxnId="{A6BEBDCD-126D-41E5-96D0-D2B22A9E8B2E}">
      <dgm:prSet/>
      <dgm:spPr/>
      <dgm:t>
        <a:bodyPr/>
        <a:lstStyle/>
        <a:p>
          <a:endParaRPr lang="hi-IN" sz="1800" i="1">
            <a:solidFill>
              <a:schemeClr val="bg1"/>
            </a:solidFill>
          </a:endParaRPr>
        </a:p>
      </dgm:t>
    </dgm:pt>
    <dgm:pt modelId="{F43BC744-5252-48EE-BF92-8C08E3EA3AC7}">
      <dgm:prSet custT="1"/>
      <dgm:spPr>
        <a:solidFill>
          <a:schemeClr val="accent1">
            <a:lumMod val="60000"/>
            <a:lumOff val="40000"/>
          </a:schemeClr>
        </a:solidFill>
      </dgm:spPr>
      <dgm:t>
        <a:bodyPr/>
        <a:lstStyle/>
        <a:p>
          <a:pPr algn="ctr"/>
          <a:r>
            <a:rPr lang="en-US" sz="1800" i="1">
              <a:hlinkClick xmlns:r="http://schemas.openxmlformats.org/officeDocument/2006/relationships" r:id="rId9">
                <a:extLst>
                  <a:ext uri="{A12FA001-AC4F-418D-AE19-62706E023703}">
                    <ahyp:hlinkClr xmlns:ahyp="http://schemas.microsoft.com/office/drawing/2018/hyperlinkcolor" xmlns="" val="tx"/>
                  </a:ext>
                </a:extLst>
              </a:hlinkClick>
            </a:rPr>
            <a:t>Avyukta Today CRM Demo Video</a:t>
          </a:r>
          <a:endParaRPr lang="en-US" sz="1800" i="1"/>
        </a:p>
      </dgm:t>
    </dgm:pt>
    <dgm:pt modelId="{B8B74D8A-5824-4303-B8F6-EDBAA5161102}" type="parTrans" cxnId="{69AC1303-F4ED-4866-B638-D70A78CCE78D}">
      <dgm:prSet/>
      <dgm:spPr/>
      <dgm:t>
        <a:bodyPr/>
        <a:lstStyle/>
        <a:p>
          <a:endParaRPr lang="hi-IN" sz="1800" i="1">
            <a:solidFill>
              <a:schemeClr val="bg1"/>
            </a:solidFill>
          </a:endParaRPr>
        </a:p>
      </dgm:t>
    </dgm:pt>
    <dgm:pt modelId="{AD0A7406-BE34-4736-9DD9-DF045CCF21C3}" type="sibTrans" cxnId="{69AC1303-F4ED-4866-B638-D70A78CCE78D}">
      <dgm:prSet/>
      <dgm:spPr/>
      <dgm:t>
        <a:bodyPr/>
        <a:lstStyle/>
        <a:p>
          <a:endParaRPr lang="hi-IN" sz="1800" i="1">
            <a:solidFill>
              <a:schemeClr val="bg1"/>
            </a:solidFill>
          </a:endParaRPr>
        </a:p>
      </dgm:t>
    </dgm:pt>
    <dgm:pt modelId="{A57A8283-FE39-4E0A-B894-3D62D108D36B}">
      <dgm:prSet custT="1"/>
      <dgm:spPr>
        <a:solidFill>
          <a:schemeClr val="accent1">
            <a:lumMod val="60000"/>
            <a:lumOff val="40000"/>
          </a:schemeClr>
        </a:solidFill>
      </dgm:spPr>
      <dgm:t>
        <a:bodyPr/>
        <a:lstStyle/>
        <a:p>
          <a:pPr algn="ctr"/>
          <a:r>
            <a:rPr lang="en-US" sz="1800" i="1">
              <a:hlinkClick xmlns:r="http://schemas.openxmlformats.org/officeDocument/2006/relationships" r:id="rId9">
                <a:extLst>
                  <a:ext uri="{A12FA001-AC4F-418D-AE19-62706E023703}">
                    <ahyp:hlinkClr xmlns:ahyp="http://schemas.microsoft.com/office/drawing/2018/hyperlinkcolor" xmlns="" val="tx"/>
                  </a:ext>
                </a:extLst>
              </a:hlinkClick>
            </a:rPr>
            <a:t>Request a Demo</a:t>
          </a:r>
          <a:endParaRPr lang="en-US" sz="1800" i="1"/>
        </a:p>
      </dgm:t>
    </dgm:pt>
    <dgm:pt modelId="{B7D3FAAE-66A0-4061-BE99-ADF60941044A}" type="parTrans" cxnId="{944C6C1C-8897-44E0-8F81-524397DEC91C}">
      <dgm:prSet/>
      <dgm:spPr/>
      <dgm:t>
        <a:bodyPr/>
        <a:lstStyle/>
        <a:p>
          <a:endParaRPr lang="hi-IN" sz="1800" i="1">
            <a:solidFill>
              <a:schemeClr val="bg1"/>
            </a:solidFill>
          </a:endParaRPr>
        </a:p>
      </dgm:t>
    </dgm:pt>
    <dgm:pt modelId="{C8419EF5-35BF-44FC-97F3-83A2E81D4D7F}" type="sibTrans" cxnId="{944C6C1C-8897-44E0-8F81-524397DEC91C}">
      <dgm:prSet/>
      <dgm:spPr/>
      <dgm:t>
        <a:bodyPr/>
        <a:lstStyle/>
        <a:p>
          <a:endParaRPr lang="hi-IN" sz="1800" i="1">
            <a:solidFill>
              <a:schemeClr val="bg1"/>
            </a:solidFill>
          </a:endParaRPr>
        </a:p>
      </dgm:t>
    </dgm:pt>
    <dgm:pt modelId="{AA608027-5B1B-4B7E-8C00-BCCC7DDB40AC}">
      <dgm:prSet custT="1"/>
      <dgm:spPr>
        <a:solidFill>
          <a:schemeClr val="accent1">
            <a:lumMod val="60000"/>
            <a:lumOff val="40000"/>
          </a:schemeClr>
        </a:solidFill>
      </dgm:spPr>
      <dgm:t>
        <a:bodyPr/>
        <a:lstStyle/>
        <a:p>
          <a:pPr algn="ctr"/>
          <a:r>
            <a:rPr lang="en-US" sz="1800" i="1">
              <a:hlinkClick xmlns:r="http://schemas.openxmlformats.org/officeDocument/2006/relationships" r:id="rId10" action="ppaction://hlinkfile">
                <a:extLst>
                  <a:ext uri="{A12FA001-AC4F-418D-AE19-62706E023703}">
                    <ahyp:hlinkClr xmlns:ahyp="http://schemas.microsoft.com/office/drawing/2018/hyperlinkcolor" xmlns="" val="tx"/>
                  </a:ext>
                </a:extLst>
              </a:hlinkClick>
            </a:rPr>
            <a:t>Avyukta Client CRM Login</a:t>
          </a:r>
          <a:endParaRPr lang="en-US" sz="1800" i="1"/>
        </a:p>
      </dgm:t>
    </dgm:pt>
    <dgm:pt modelId="{1824A70A-C110-4CF9-B36B-F14ED8439DC4}" type="parTrans" cxnId="{D8B5991C-9739-41AD-8E88-14D466B925E6}">
      <dgm:prSet/>
      <dgm:spPr/>
      <dgm:t>
        <a:bodyPr/>
        <a:lstStyle/>
        <a:p>
          <a:endParaRPr lang="hi-IN" sz="1800" i="1">
            <a:solidFill>
              <a:schemeClr val="bg1"/>
            </a:solidFill>
          </a:endParaRPr>
        </a:p>
      </dgm:t>
    </dgm:pt>
    <dgm:pt modelId="{95634442-9526-44D2-9B71-C8A9F1E7EDD0}" type="sibTrans" cxnId="{D8B5991C-9739-41AD-8E88-14D466B925E6}">
      <dgm:prSet/>
      <dgm:spPr/>
      <dgm:t>
        <a:bodyPr/>
        <a:lstStyle/>
        <a:p>
          <a:endParaRPr lang="hi-IN" sz="1800" i="1">
            <a:solidFill>
              <a:schemeClr val="bg1"/>
            </a:solidFill>
          </a:endParaRPr>
        </a:p>
      </dgm:t>
    </dgm:pt>
    <dgm:pt modelId="{0B58E708-7E3A-455F-9C0A-0916864973BF}">
      <dgm:prSet custT="1"/>
      <dgm:spPr>
        <a:solidFill>
          <a:schemeClr val="accent1">
            <a:lumMod val="60000"/>
            <a:lumOff val="40000"/>
          </a:schemeClr>
        </a:solidFill>
      </dgm:spPr>
      <dgm:t>
        <a:bodyPr/>
        <a:lstStyle/>
        <a:p>
          <a:pPr algn="ctr"/>
          <a:r>
            <a:rPr lang="en-US" sz="1800" i="1">
              <a:hlinkClick xmlns:r="http://schemas.openxmlformats.org/officeDocument/2006/relationships" r:id="rId11">
                <a:extLst>
                  <a:ext uri="{A12FA001-AC4F-418D-AE19-62706E023703}">
                    <ahyp:hlinkClr xmlns:ahyp="http://schemas.microsoft.com/office/drawing/2018/hyperlinkcolor" xmlns="" val="tx"/>
                  </a:ext>
                </a:extLst>
              </a:hlinkClick>
            </a:rPr>
            <a:t>Support SLA</a:t>
          </a:r>
          <a:endParaRPr lang="en-US" sz="1800" i="1"/>
        </a:p>
      </dgm:t>
    </dgm:pt>
    <dgm:pt modelId="{6840914F-0ED9-44F1-B5D5-6C99BCB12A2E}" type="parTrans" cxnId="{372854E7-6268-4C01-8A2D-0B39AD6041A9}">
      <dgm:prSet/>
      <dgm:spPr/>
      <dgm:t>
        <a:bodyPr/>
        <a:lstStyle/>
        <a:p>
          <a:endParaRPr lang="hi-IN" sz="1800" i="1">
            <a:solidFill>
              <a:schemeClr val="bg1"/>
            </a:solidFill>
          </a:endParaRPr>
        </a:p>
      </dgm:t>
    </dgm:pt>
    <dgm:pt modelId="{1F833E25-98EE-43A2-8F51-98D1D920ED6B}" type="sibTrans" cxnId="{372854E7-6268-4C01-8A2D-0B39AD6041A9}">
      <dgm:prSet/>
      <dgm:spPr/>
      <dgm:t>
        <a:bodyPr/>
        <a:lstStyle/>
        <a:p>
          <a:endParaRPr lang="hi-IN" sz="1800" i="1">
            <a:solidFill>
              <a:schemeClr val="bg1"/>
            </a:solidFill>
          </a:endParaRPr>
        </a:p>
      </dgm:t>
    </dgm:pt>
    <dgm:pt modelId="{862E464F-E674-4858-8C30-84C5EB6A8985}">
      <dgm:prSet custT="1"/>
      <dgm:spPr>
        <a:solidFill>
          <a:schemeClr val="accent1">
            <a:lumMod val="60000"/>
            <a:lumOff val="40000"/>
          </a:schemeClr>
        </a:solidFill>
      </dgm:spPr>
      <dgm:t>
        <a:bodyPr/>
        <a:lstStyle/>
        <a:p>
          <a:pPr algn="ctr"/>
          <a:r>
            <a:rPr lang="en-US" sz="1800" i="1">
              <a:hlinkClick xmlns:r="http://schemas.openxmlformats.org/officeDocument/2006/relationships" r:id="rId12">
                <a:extLst>
                  <a:ext uri="{A12FA001-AC4F-418D-AE19-62706E023703}">
                    <ahyp:hlinkClr xmlns:ahyp="http://schemas.microsoft.com/office/drawing/2018/hyperlinkcolor" xmlns="" val="tx"/>
                  </a:ext>
                </a:extLst>
              </a:hlinkClick>
            </a:rPr>
            <a:t>Avyukta on Youtube</a:t>
          </a:r>
          <a:endParaRPr lang="en-US" sz="1800" i="1"/>
        </a:p>
      </dgm:t>
    </dgm:pt>
    <dgm:pt modelId="{490481DF-101E-4B65-B9D6-ADD9739DC96A}" type="parTrans" cxnId="{43BF4576-3157-4D87-89E2-B3C1DB7BE7E8}">
      <dgm:prSet/>
      <dgm:spPr/>
      <dgm:t>
        <a:bodyPr/>
        <a:lstStyle/>
        <a:p>
          <a:endParaRPr lang="hi-IN" sz="1800" i="1">
            <a:solidFill>
              <a:schemeClr val="bg1"/>
            </a:solidFill>
          </a:endParaRPr>
        </a:p>
      </dgm:t>
    </dgm:pt>
    <dgm:pt modelId="{DE14CAAD-378A-45E1-936E-1B4F9F85A884}" type="sibTrans" cxnId="{43BF4576-3157-4D87-89E2-B3C1DB7BE7E8}">
      <dgm:prSet/>
      <dgm:spPr/>
      <dgm:t>
        <a:bodyPr/>
        <a:lstStyle/>
        <a:p>
          <a:endParaRPr lang="hi-IN" sz="1800" i="1">
            <a:solidFill>
              <a:schemeClr val="bg1"/>
            </a:solidFill>
          </a:endParaRPr>
        </a:p>
      </dgm:t>
    </dgm:pt>
    <dgm:pt modelId="{3E11589E-6BDA-4ED7-906D-DDB4A9F37571}">
      <dgm:prSet custT="1"/>
      <dgm:spPr>
        <a:solidFill>
          <a:schemeClr val="accent1">
            <a:lumMod val="60000"/>
            <a:lumOff val="40000"/>
          </a:schemeClr>
        </a:solidFill>
      </dgm:spPr>
      <dgm:t>
        <a:bodyPr/>
        <a:lstStyle/>
        <a:p>
          <a:pPr algn="ctr"/>
          <a:r>
            <a:rPr lang="en-US" sz="1800" i="1">
              <a:hlinkClick xmlns:r="http://schemas.openxmlformats.org/officeDocument/2006/relationships" r:id="rId13">
                <a:extLst>
                  <a:ext uri="{A12FA001-AC4F-418D-AE19-62706E023703}">
                    <ahyp:hlinkClr xmlns:ahyp="http://schemas.microsoft.com/office/drawing/2018/hyperlinkcolor" xmlns="" val="tx"/>
                  </a:ext>
                </a:extLst>
              </a:hlinkClick>
            </a:rPr>
            <a:t>Avyukta on Linkedin</a:t>
          </a:r>
          <a:endParaRPr lang="en-US" sz="1800" i="1"/>
        </a:p>
      </dgm:t>
    </dgm:pt>
    <dgm:pt modelId="{7186B4DF-365E-47FF-8BC7-0A8EF19E51C4}" type="parTrans" cxnId="{41851EC0-940A-4817-A0B2-87A6F4BA4BE7}">
      <dgm:prSet/>
      <dgm:spPr/>
      <dgm:t>
        <a:bodyPr/>
        <a:lstStyle/>
        <a:p>
          <a:endParaRPr lang="hi-IN" sz="1800" i="1">
            <a:solidFill>
              <a:schemeClr val="bg1"/>
            </a:solidFill>
          </a:endParaRPr>
        </a:p>
      </dgm:t>
    </dgm:pt>
    <dgm:pt modelId="{7DC54DFC-F392-4DCC-9FD3-0F12EF7DC9B9}" type="sibTrans" cxnId="{41851EC0-940A-4817-A0B2-87A6F4BA4BE7}">
      <dgm:prSet/>
      <dgm:spPr/>
      <dgm:t>
        <a:bodyPr/>
        <a:lstStyle/>
        <a:p>
          <a:endParaRPr lang="hi-IN" sz="1800" i="1">
            <a:solidFill>
              <a:schemeClr val="bg1"/>
            </a:solidFill>
          </a:endParaRPr>
        </a:p>
      </dgm:t>
    </dgm:pt>
    <dgm:pt modelId="{58DDE694-4686-4A88-8821-083D7F674E8C}" type="pres">
      <dgm:prSet presAssocID="{3BBBC07A-D144-49CE-B333-CDBEC79878C2}" presName="linear" presStyleCnt="0">
        <dgm:presLayoutVars>
          <dgm:animLvl val="lvl"/>
          <dgm:resizeHandles val="exact"/>
        </dgm:presLayoutVars>
      </dgm:prSet>
      <dgm:spPr/>
      <dgm:t>
        <a:bodyPr/>
        <a:lstStyle/>
        <a:p>
          <a:endParaRPr lang="en-GB"/>
        </a:p>
      </dgm:t>
    </dgm:pt>
    <dgm:pt modelId="{81ED5E50-B0D9-45D8-8466-EF6D2E46C3E2}" type="pres">
      <dgm:prSet presAssocID="{BC18F0C7-3C11-4C3E-9DA1-32FFAD87C960}" presName="parentText" presStyleLbl="node1" presStyleIdx="0" presStyleCnt="17" custScaleY="98422">
        <dgm:presLayoutVars>
          <dgm:chMax val="0"/>
          <dgm:bulletEnabled val="1"/>
        </dgm:presLayoutVars>
      </dgm:prSet>
      <dgm:spPr/>
      <dgm:t>
        <a:bodyPr/>
        <a:lstStyle/>
        <a:p>
          <a:endParaRPr lang="en-GB"/>
        </a:p>
      </dgm:t>
    </dgm:pt>
    <dgm:pt modelId="{83D783B1-D64A-47A2-A0E8-9EF9E20CC34E}" type="pres">
      <dgm:prSet presAssocID="{4A4BD781-9BCF-4307-8C10-00857AAB1E0C}" presName="spacer" presStyleCnt="0"/>
      <dgm:spPr/>
    </dgm:pt>
    <dgm:pt modelId="{C4A8F017-CC0A-42D4-BEEA-E9C22C88EABA}" type="pres">
      <dgm:prSet presAssocID="{6733D5E2-8DF5-49A8-B88C-05BEF491E0B6}" presName="parentText" presStyleLbl="node1" presStyleIdx="1" presStyleCnt="17" custScaleY="98422">
        <dgm:presLayoutVars>
          <dgm:chMax val="0"/>
          <dgm:bulletEnabled val="1"/>
        </dgm:presLayoutVars>
      </dgm:prSet>
      <dgm:spPr/>
      <dgm:t>
        <a:bodyPr/>
        <a:lstStyle/>
        <a:p>
          <a:endParaRPr lang="en-GB"/>
        </a:p>
      </dgm:t>
    </dgm:pt>
    <dgm:pt modelId="{FC52060E-4D9C-4701-AFEE-8E196060E2BB}" type="pres">
      <dgm:prSet presAssocID="{311B87CC-A0B0-416F-8355-6694B8D21963}" presName="spacer" presStyleCnt="0"/>
      <dgm:spPr/>
    </dgm:pt>
    <dgm:pt modelId="{D6CD8A2D-5856-4917-9203-83680A048FC0}" type="pres">
      <dgm:prSet presAssocID="{7432197D-E0CA-4AB6-845C-0E3D6379D0FB}" presName="parentText" presStyleLbl="node1" presStyleIdx="2" presStyleCnt="17" custScaleY="98422">
        <dgm:presLayoutVars>
          <dgm:chMax val="0"/>
          <dgm:bulletEnabled val="1"/>
        </dgm:presLayoutVars>
      </dgm:prSet>
      <dgm:spPr/>
      <dgm:t>
        <a:bodyPr/>
        <a:lstStyle/>
        <a:p>
          <a:endParaRPr lang="en-GB"/>
        </a:p>
      </dgm:t>
    </dgm:pt>
    <dgm:pt modelId="{18DB913A-B595-4CA8-BDE2-9D40C7D78753}" type="pres">
      <dgm:prSet presAssocID="{6A9EF682-EDC9-4023-9FF9-8455033B2556}" presName="spacer" presStyleCnt="0"/>
      <dgm:spPr/>
    </dgm:pt>
    <dgm:pt modelId="{4E16EBE3-483B-46C3-92D1-9505BBB129CE}" type="pres">
      <dgm:prSet presAssocID="{C745194B-89B9-4DDA-A1C9-FF044CCC4C3F}" presName="parentText" presStyleLbl="node1" presStyleIdx="3" presStyleCnt="17" custScaleY="98422">
        <dgm:presLayoutVars>
          <dgm:chMax val="0"/>
          <dgm:bulletEnabled val="1"/>
        </dgm:presLayoutVars>
      </dgm:prSet>
      <dgm:spPr/>
      <dgm:t>
        <a:bodyPr/>
        <a:lstStyle/>
        <a:p>
          <a:endParaRPr lang="en-GB"/>
        </a:p>
      </dgm:t>
    </dgm:pt>
    <dgm:pt modelId="{BF9D1236-9881-415E-897E-5F89863C671E}" type="pres">
      <dgm:prSet presAssocID="{58F39F54-CE4C-440D-8698-38899597020C}" presName="spacer" presStyleCnt="0"/>
      <dgm:spPr/>
    </dgm:pt>
    <dgm:pt modelId="{7D44A0FF-7208-4B74-9103-6ED085E39CF1}" type="pres">
      <dgm:prSet presAssocID="{2B62B967-F97E-48A1-B40E-16CEE504923A}" presName="parentText" presStyleLbl="node1" presStyleIdx="4" presStyleCnt="17" custScaleY="98422">
        <dgm:presLayoutVars>
          <dgm:chMax val="0"/>
          <dgm:bulletEnabled val="1"/>
        </dgm:presLayoutVars>
      </dgm:prSet>
      <dgm:spPr/>
      <dgm:t>
        <a:bodyPr/>
        <a:lstStyle/>
        <a:p>
          <a:endParaRPr lang="en-GB"/>
        </a:p>
      </dgm:t>
    </dgm:pt>
    <dgm:pt modelId="{19AB3EC5-65BF-4923-A765-0130CD6E5A34}" type="pres">
      <dgm:prSet presAssocID="{18FF25CA-7D54-4838-BC4F-9B37A134A73B}" presName="spacer" presStyleCnt="0"/>
      <dgm:spPr/>
    </dgm:pt>
    <dgm:pt modelId="{F4755053-EC69-4D47-9FAF-5504F5F047FE}" type="pres">
      <dgm:prSet presAssocID="{BDE93D15-5F9B-4BD2-BF94-E9669255ABC7}" presName="parentText" presStyleLbl="node1" presStyleIdx="5" presStyleCnt="17" custScaleY="98422">
        <dgm:presLayoutVars>
          <dgm:chMax val="0"/>
          <dgm:bulletEnabled val="1"/>
        </dgm:presLayoutVars>
      </dgm:prSet>
      <dgm:spPr/>
      <dgm:t>
        <a:bodyPr/>
        <a:lstStyle/>
        <a:p>
          <a:endParaRPr lang="en-GB"/>
        </a:p>
      </dgm:t>
    </dgm:pt>
    <dgm:pt modelId="{7AC08171-E591-40B3-91FA-652A886C53E7}" type="pres">
      <dgm:prSet presAssocID="{CA62BAD9-0CA9-4207-8A2C-F7D8A9E1EFA9}" presName="spacer" presStyleCnt="0"/>
      <dgm:spPr/>
    </dgm:pt>
    <dgm:pt modelId="{6FBAD21F-201E-4DD6-99F1-6733B5ABC721}" type="pres">
      <dgm:prSet presAssocID="{65E44A2C-FFA2-4A85-8F6B-21360DE5962A}" presName="parentText" presStyleLbl="node1" presStyleIdx="6" presStyleCnt="17" custScaleY="98422">
        <dgm:presLayoutVars>
          <dgm:chMax val="0"/>
          <dgm:bulletEnabled val="1"/>
        </dgm:presLayoutVars>
      </dgm:prSet>
      <dgm:spPr/>
      <dgm:t>
        <a:bodyPr/>
        <a:lstStyle/>
        <a:p>
          <a:endParaRPr lang="en-GB"/>
        </a:p>
      </dgm:t>
    </dgm:pt>
    <dgm:pt modelId="{353BEED7-3A71-44B5-8446-8EF17AD46F35}" type="pres">
      <dgm:prSet presAssocID="{2FBC72BE-2967-423B-AFB3-1B7763079619}" presName="spacer" presStyleCnt="0"/>
      <dgm:spPr/>
    </dgm:pt>
    <dgm:pt modelId="{4EDA4C4A-B915-433E-8149-6AB64888348F}" type="pres">
      <dgm:prSet presAssocID="{601DFACA-7DC5-4308-B501-628A1DD6269D}" presName="parentText" presStyleLbl="node1" presStyleIdx="7" presStyleCnt="17" custScaleY="98422">
        <dgm:presLayoutVars>
          <dgm:chMax val="0"/>
          <dgm:bulletEnabled val="1"/>
        </dgm:presLayoutVars>
      </dgm:prSet>
      <dgm:spPr/>
      <dgm:t>
        <a:bodyPr/>
        <a:lstStyle/>
        <a:p>
          <a:endParaRPr lang="en-GB"/>
        </a:p>
      </dgm:t>
    </dgm:pt>
    <dgm:pt modelId="{FF5D5324-A67E-4EE1-911F-210AE598A8A6}" type="pres">
      <dgm:prSet presAssocID="{A279F746-8D1E-414D-8CAB-EFC95B9170F3}" presName="spacer" presStyleCnt="0"/>
      <dgm:spPr/>
    </dgm:pt>
    <dgm:pt modelId="{5FBFC82F-E6E3-4732-ADC7-CA10D50CED17}" type="pres">
      <dgm:prSet presAssocID="{75873E27-135E-4449-B28C-8EF6818A8672}" presName="parentText" presStyleLbl="node1" presStyleIdx="8" presStyleCnt="17" custScaleY="98422">
        <dgm:presLayoutVars>
          <dgm:chMax val="0"/>
          <dgm:bulletEnabled val="1"/>
        </dgm:presLayoutVars>
      </dgm:prSet>
      <dgm:spPr/>
      <dgm:t>
        <a:bodyPr/>
        <a:lstStyle/>
        <a:p>
          <a:endParaRPr lang="en-GB"/>
        </a:p>
      </dgm:t>
    </dgm:pt>
    <dgm:pt modelId="{89756C63-86BA-4C48-9A4A-D157C0272F47}" type="pres">
      <dgm:prSet presAssocID="{ABC8B5A1-C9B2-4639-BE49-A80F65D0971D}" presName="spacer" presStyleCnt="0"/>
      <dgm:spPr/>
    </dgm:pt>
    <dgm:pt modelId="{59EB50D0-43D6-44B9-8795-1CEF1118B460}" type="pres">
      <dgm:prSet presAssocID="{FB820192-5F3F-4F39-87F3-FD8F28BADA5A}" presName="parentText" presStyleLbl="node1" presStyleIdx="9" presStyleCnt="17" custScaleY="98422">
        <dgm:presLayoutVars>
          <dgm:chMax val="0"/>
          <dgm:bulletEnabled val="1"/>
        </dgm:presLayoutVars>
      </dgm:prSet>
      <dgm:spPr/>
      <dgm:t>
        <a:bodyPr/>
        <a:lstStyle/>
        <a:p>
          <a:endParaRPr lang="en-GB"/>
        </a:p>
      </dgm:t>
    </dgm:pt>
    <dgm:pt modelId="{53119823-14CC-46F7-9206-996BAF5043F5}" type="pres">
      <dgm:prSet presAssocID="{53AA1D79-F6A4-4FC9-83E2-BB7BD833ED38}" presName="spacer" presStyleCnt="0"/>
      <dgm:spPr/>
    </dgm:pt>
    <dgm:pt modelId="{56964C44-F6EF-4597-BBFF-98C3DDD04C87}" type="pres">
      <dgm:prSet presAssocID="{631C6668-760C-44D9-81F8-C8DE09C9C23B}" presName="parentText" presStyleLbl="node1" presStyleIdx="10" presStyleCnt="17" custScaleY="98422">
        <dgm:presLayoutVars>
          <dgm:chMax val="0"/>
          <dgm:bulletEnabled val="1"/>
        </dgm:presLayoutVars>
      </dgm:prSet>
      <dgm:spPr/>
      <dgm:t>
        <a:bodyPr/>
        <a:lstStyle/>
        <a:p>
          <a:endParaRPr lang="en-GB"/>
        </a:p>
      </dgm:t>
    </dgm:pt>
    <dgm:pt modelId="{741F5E43-19F7-4431-9287-DDCB7ADDFCD7}" type="pres">
      <dgm:prSet presAssocID="{3D61D4DD-F620-4A68-95F0-6428E3210290}" presName="spacer" presStyleCnt="0"/>
      <dgm:spPr/>
    </dgm:pt>
    <dgm:pt modelId="{F49CFA5D-2874-462D-9FA5-3363E70CFF9A}" type="pres">
      <dgm:prSet presAssocID="{F43BC744-5252-48EE-BF92-8C08E3EA3AC7}" presName="parentText" presStyleLbl="node1" presStyleIdx="11" presStyleCnt="17" custScaleY="98422">
        <dgm:presLayoutVars>
          <dgm:chMax val="0"/>
          <dgm:bulletEnabled val="1"/>
        </dgm:presLayoutVars>
      </dgm:prSet>
      <dgm:spPr/>
      <dgm:t>
        <a:bodyPr/>
        <a:lstStyle/>
        <a:p>
          <a:endParaRPr lang="en-GB"/>
        </a:p>
      </dgm:t>
    </dgm:pt>
    <dgm:pt modelId="{E0614CC0-8C65-46C1-A154-E8E323360A0B}" type="pres">
      <dgm:prSet presAssocID="{AD0A7406-BE34-4736-9DD9-DF045CCF21C3}" presName="spacer" presStyleCnt="0"/>
      <dgm:spPr/>
    </dgm:pt>
    <dgm:pt modelId="{F375D0BA-E422-4926-9E3B-91D23FD8E886}" type="pres">
      <dgm:prSet presAssocID="{A57A8283-FE39-4E0A-B894-3D62D108D36B}" presName="parentText" presStyleLbl="node1" presStyleIdx="12" presStyleCnt="17" custScaleY="98422">
        <dgm:presLayoutVars>
          <dgm:chMax val="0"/>
          <dgm:bulletEnabled val="1"/>
        </dgm:presLayoutVars>
      </dgm:prSet>
      <dgm:spPr/>
      <dgm:t>
        <a:bodyPr/>
        <a:lstStyle/>
        <a:p>
          <a:endParaRPr lang="en-GB"/>
        </a:p>
      </dgm:t>
    </dgm:pt>
    <dgm:pt modelId="{4737A618-5D4A-4385-BDAC-8C177DB10D7F}" type="pres">
      <dgm:prSet presAssocID="{C8419EF5-35BF-44FC-97F3-83A2E81D4D7F}" presName="spacer" presStyleCnt="0"/>
      <dgm:spPr/>
    </dgm:pt>
    <dgm:pt modelId="{F9BF217A-1F4C-40B3-918F-DEBFFA96CC6F}" type="pres">
      <dgm:prSet presAssocID="{AA608027-5B1B-4B7E-8C00-BCCC7DDB40AC}" presName="parentText" presStyleLbl="node1" presStyleIdx="13" presStyleCnt="17" custScaleY="98422">
        <dgm:presLayoutVars>
          <dgm:chMax val="0"/>
          <dgm:bulletEnabled val="1"/>
        </dgm:presLayoutVars>
      </dgm:prSet>
      <dgm:spPr/>
      <dgm:t>
        <a:bodyPr/>
        <a:lstStyle/>
        <a:p>
          <a:endParaRPr lang="en-GB"/>
        </a:p>
      </dgm:t>
    </dgm:pt>
    <dgm:pt modelId="{E68EED7B-8B60-4711-82C7-4A5FC76CBC46}" type="pres">
      <dgm:prSet presAssocID="{95634442-9526-44D2-9B71-C8A9F1E7EDD0}" presName="spacer" presStyleCnt="0"/>
      <dgm:spPr/>
    </dgm:pt>
    <dgm:pt modelId="{E42397C1-535A-4E4D-992F-4A89505DD2CF}" type="pres">
      <dgm:prSet presAssocID="{0B58E708-7E3A-455F-9C0A-0916864973BF}" presName="parentText" presStyleLbl="node1" presStyleIdx="14" presStyleCnt="17" custScaleY="98422">
        <dgm:presLayoutVars>
          <dgm:chMax val="0"/>
          <dgm:bulletEnabled val="1"/>
        </dgm:presLayoutVars>
      </dgm:prSet>
      <dgm:spPr/>
      <dgm:t>
        <a:bodyPr/>
        <a:lstStyle/>
        <a:p>
          <a:endParaRPr lang="en-GB"/>
        </a:p>
      </dgm:t>
    </dgm:pt>
    <dgm:pt modelId="{AF2CF063-9EB6-44B6-B1AE-36EB84B5016D}" type="pres">
      <dgm:prSet presAssocID="{1F833E25-98EE-43A2-8F51-98D1D920ED6B}" presName="spacer" presStyleCnt="0"/>
      <dgm:spPr/>
    </dgm:pt>
    <dgm:pt modelId="{C400143E-AA56-45D2-A027-AAFEA8024E17}" type="pres">
      <dgm:prSet presAssocID="{862E464F-E674-4858-8C30-84C5EB6A8985}" presName="parentText" presStyleLbl="node1" presStyleIdx="15" presStyleCnt="17" custScaleY="98422">
        <dgm:presLayoutVars>
          <dgm:chMax val="0"/>
          <dgm:bulletEnabled val="1"/>
        </dgm:presLayoutVars>
      </dgm:prSet>
      <dgm:spPr/>
      <dgm:t>
        <a:bodyPr/>
        <a:lstStyle/>
        <a:p>
          <a:endParaRPr lang="en-GB"/>
        </a:p>
      </dgm:t>
    </dgm:pt>
    <dgm:pt modelId="{51DC1452-A0C9-4293-81FF-4B5A025C1EAC}" type="pres">
      <dgm:prSet presAssocID="{DE14CAAD-378A-45E1-936E-1B4F9F85A884}" presName="spacer" presStyleCnt="0"/>
      <dgm:spPr/>
    </dgm:pt>
    <dgm:pt modelId="{6EDB52A9-21A4-41A7-A075-BCDE6334364B}" type="pres">
      <dgm:prSet presAssocID="{3E11589E-6BDA-4ED7-906D-DDB4A9F37571}" presName="parentText" presStyleLbl="node1" presStyleIdx="16" presStyleCnt="17" custScaleY="98422">
        <dgm:presLayoutVars>
          <dgm:chMax val="0"/>
          <dgm:bulletEnabled val="1"/>
        </dgm:presLayoutVars>
      </dgm:prSet>
      <dgm:spPr/>
      <dgm:t>
        <a:bodyPr/>
        <a:lstStyle/>
        <a:p>
          <a:endParaRPr lang="en-GB"/>
        </a:p>
      </dgm:t>
    </dgm:pt>
  </dgm:ptLst>
  <dgm:cxnLst>
    <dgm:cxn modelId="{094D6D13-5817-4F70-BD90-514CE741A194}" type="presOf" srcId="{7432197D-E0CA-4AB6-845C-0E3D6379D0FB}" destId="{D6CD8A2D-5856-4917-9203-83680A048FC0}" srcOrd="0" destOrd="0" presId="urn:microsoft.com/office/officeart/2005/8/layout/vList2"/>
    <dgm:cxn modelId="{D8B5991C-9739-41AD-8E88-14D466B925E6}" srcId="{3BBBC07A-D144-49CE-B333-CDBEC79878C2}" destId="{AA608027-5B1B-4B7E-8C00-BCCC7DDB40AC}" srcOrd="13" destOrd="0" parTransId="{1824A70A-C110-4CF9-B36B-F14ED8439DC4}" sibTransId="{95634442-9526-44D2-9B71-C8A9F1E7EDD0}"/>
    <dgm:cxn modelId="{D2037313-2BD2-4B86-8A32-C8F5F19AF667}" srcId="{3BBBC07A-D144-49CE-B333-CDBEC79878C2}" destId="{BC18F0C7-3C11-4C3E-9DA1-32FFAD87C960}" srcOrd="0" destOrd="0" parTransId="{6823151F-6722-4B2E-BB35-D8023286F90F}" sibTransId="{4A4BD781-9BCF-4307-8C10-00857AAB1E0C}"/>
    <dgm:cxn modelId="{372854E7-6268-4C01-8A2D-0B39AD6041A9}" srcId="{3BBBC07A-D144-49CE-B333-CDBEC79878C2}" destId="{0B58E708-7E3A-455F-9C0A-0916864973BF}" srcOrd="14" destOrd="0" parTransId="{6840914F-0ED9-44F1-B5D5-6C99BCB12A2E}" sibTransId="{1F833E25-98EE-43A2-8F51-98D1D920ED6B}"/>
    <dgm:cxn modelId="{65CAFA95-75F3-419D-82AB-87F6C57DF888}" srcId="{3BBBC07A-D144-49CE-B333-CDBEC79878C2}" destId="{6733D5E2-8DF5-49A8-B88C-05BEF491E0B6}" srcOrd="1" destOrd="0" parTransId="{189BE53B-7E70-4F6F-8E6C-74A2DEF65419}" sibTransId="{311B87CC-A0B0-416F-8355-6694B8D21963}"/>
    <dgm:cxn modelId="{B6F88B21-F975-41EE-AC06-608C6AF6CD80}" type="presOf" srcId="{6733D5E2-8DF5-49A8-B88C-05BEF491E0B6}" destId="{C4A8F017-CC0A-42D4-BEEA-E9C22C88EABA}" srcOrd="0" destOrd="0" presId="urn:microsoft.com/office/officeart/2005/8/layout/vList2"/>
    <dgm:cxn modelId="{4E532CA8-B46D-4EBF-87FB-E9B510271C9A}" srcId="{3BBBC07A-D144-49CE-B333-CDBEC79878C2}" destId="{75873E27-135E-4449-B28C-8EF6818A8672}" srcOrd="8" destOrd="0" parTransId="{1B623224-6E78-41AB-A3A9-A039254CCF61}" sibTransId="{ABC8B5A1-C9B2-4639-BE49-A80F65D0971D}"/>
    <dgm:cxn modelId="{69AC1303-F4ED-4866-B638-D70A78CCE78D}" srcId="{3BBBC07A-D144-49CE-B333-CDBEC79878C2}" destId="{F43BC744-5252-48EE-BF92-8C08E3EA3AC7}" srcOrd="11" destOrd="0" parTransId="{B8B74D8A-5824-4303-B8F6-EDBAA5161102}" sibTransId="{AD0A7406-BE34-4736-9DD9-DF045CCF21C3}"/>
    <dgm:cxn modelId="{2B941B7F-DCEF-4AB3-99AF-EA7F34574E25}" srcId="{3BBBC07A-D144-49CE-B333-CDBEC79878C2}" destId="{65E44A2C-FFA2-4A85-8F6B-21360DE5962A}" srcOrd="6" destOrd="0" parTransId="{840362FD-DEEE-4894-AADA-7D2BD12A99B1}" sibTransId="{2FBC72BE-2967-423B-AFB3-1B7763079619}"/>
    <dgm:cxn modelId="{944C6C1C-8897-44E0-8F81-524397DEC91C}" srcId="{3BBBC07A-D144-49CE-B333-CDBEC79878C2}" destId="{A57A8283-FE39-4E0A-B894-3D62D108D36B}" srcOrd="12" destOrd="0" parTransId="{B7D3FAAE-66A0-4061-BE99-ADF60941044A}" sibTransId="{C8419EF5-35BF-44FC-97F3-83A2E81D4D7F}"/>
    <dgm:cxn modelId="{32795267-5C15-4C1D-A5F4-49632E2D692B}" type="presOf" srcId="{65E44A2C-FFA2-4A85-8F6B-21360DE5962A}" destId="{6FBAD21F-201E-4DD6-99F1-6733B5ABC721}" srcOrd="0" destOrd="0" presId="urn:microsoft.com/office/officeart/2005/8/layout/vList2"/>
    <dgm:cxn modelId="{A4AEFDEC-2518-45C6-9BA0-8A26847C7914}" type="presOf" srcId="{FB820192-5F3F-4F39-87F3-FD8F28BADA5A}" destId="{59EB50D0-43D6-44B9-8795-1CEF1118B460}" srcOrd="0" destOrd="0" presId="urn:microsoft.com/office/officeart/2005/8/layout/vList2"/>
    <dgm:cxn modelId="{AECFF1BF-1A7F-423F-893D-D7637106E6D8}" srcId="{3BBBC07A-D144-49CE-B333-CDBEC79878C2}" destId="{C745194B-89B9-4DDA-A1C9-FF044CCC4C3F}" srcOrd="3" destOrd="0" parTransId="{55458862-F97D-403E-B434-BACA76EE62FD}" sibTransId="{58F39F54-CE4C-440D-8698-38899597020C}"/>
    <dgm:cxn modelId="{43BF4576-3157-4D87-89E2-B3C1DB7BE7E8}" srcId="{3BBBC07A-D144-49CE-B333-CDBEC79878C2}" destId="{862E464F-E674-4858-8C30-84C5EB6A8985}" srcOrd="15" destOrd="0" parTransId="{490481DF-101E-4B65-B9D6-ADD9739DC96A}" sibTransId="{DE14CAAD-378A-45E1-936E-1B4F9F85A884}"/>
    <dgm:cxn modelId="{008315B2-107A-4A7F-BA37-D373E613C28D}" type="presOf" srcId="{862E464F-E674-4858-8C30-84C5EB6A8985}" destId="{C400143E-AA56-45D2-A027-AAFEA8024E17}" srcOrd="0" destOrd="0" presId="urn:microsoft.com/office/officeart/2005/8/layout/vList2"/>
    <dgm:cxn modelId="{1A05EE72-EE40-4D44-ADB7-FF5C28530832}" type="presOf" srcId="{F43BC744-5252-48EE-BF92-8C08E3EA3AC7}" destId="{F49CFA5D-2874-462D-9FA5-3363E70CFF9A}" srcOrd="0" destOrd="0" presId="urn:microsoft.com/office/officeart/2005/8/layout/vList2"/>
    <dgm:cxn modelId="{CED72B3A-8668-4808-8BAC-F08A56DC9ED1}" type="presOf" srcId="{A57A8283-FE39-4E0A-B894-3D62D108D36B}" destId="{F375D0BA-E422-4926-9E3B-91D23FD8E886}" srcOrd="0" destOrd="0" presId="urn:microsoft.com/office/officeart/2005/8/layout/vList2"/>
    <dgm:cxn modelId="{B8488192-9E35-47F1-A2DE-F6DB7FBC5BE1}" type="presOf" srcId="{0B58E708-7E3A-455F-9C0A-0916864973BF}" destId="{E42397C1-535A-4E4D-992F-4A89505DD2CF}" srcOrd="0" destOrd="0" presId="urn:microsoft.com/office/officeart/2005/8/layout/vList2"/>
    <dgm:cxn modelId="{52485FB2-672C-466C-AC96-365106A073AA}" type="presOf" srcId="{601DFACA-7DC5-4308-B501-628A1DD6269D}" destId="{4EDA4C4A-B915-433E-8149-6AB64888348F}" srcOrd="0" destOrd="0" presId="urn:microsoft.com/office/officeart/2005/8/layout/vList2"/>
    <dgm:cxn modelId="{1FED3CEA-D318-4D5B-A765-BF8A02B101C0}" srcId="{3BBBC07A-D144-49CE-B333-CDBEC79878C2}" destId="{601DFACA-7DC5-4308-B501-628A1DD6269D}" srcOrd="7" destOrd="0" parTransId="{786E1D66-605D-4817-9C75-619D3A2E5F1E}" sibTransId="{A279F746-8D1E-414D-8CAB-EFC95B9170F3}"/>
    <dgm:cxn modelId="{A6BEBDCD-126D-41E5-96D0-D2B22A9E8B2E}" srcId="{3BBBC07A-D144-49CE-B333-CDBEC79878C2}" destId="{631C6668-760C-44D9-81F8-C8DE09C9C23B}" srcOrd="10" destOrd="0" parTransId="{3B1BE28D-589D-4A86-A4CD-EB4AB8F84B1D}" sibTransId="{3D61D4DD-F620-4A68-95F0-6428E3210290}"/>
    <dgm:cxn modelId="{CC6F077B-4FC7-4BC2-B5F3-2E2AC4CBC7CA}" srcId="{3BBBC07A-D144-49CE-B333-CDBEC79878C2}" destId="{FB820192-5F3F-4F39-87F3-FD8F28BADA5A}" srcOrd="9" destOrd="0" parTransId="{E1044F3E-0D4B-42D9-8D7F-CF87F8619008}" sibTransId="{53AA1D79-F6A4-4FC9-83E2-BB7BD833ED38}"/>
    <dgm:cxn modelId="{230CA3A5-148D-4471-94FF-1815A6F3EF9C}" type="presOf" srcId="{C745194B-89B9-4DDA-A1C9-FF044CCC4C3F}" destId="{4E16EBE3-483B-46C3-92D1-9505BBB129CE}" srcOrd="0" destOrd="0" presId="urn:microsoft.com/office/officeart/2005/8/layout/vList2"/>
    <dgm:cxn modelId="{445363B1-1C3A-4C59-A46E-9D5956690132}" type="presOf" srcId="{3E11589E-6BDA-4ED7-906D-DDB4A9F37571}" destId="{6EDB52A9-21A4-41A7-A075-BCDE6334364B}" srcOrd="0" destOrd="0" presId="urn:microsoft.com/office/officeart/2005/8/layout/vList2"/>
    <dgm:cxn modelId="{BFB066B7-D85B-4429-847A-90EE40F0E6BD}" srcId="{3BBBC07A-D144-49CE-B333-CDBEC79878C2}" destId="{2B62B967-F97E-48A1-B40E-16CEE504923A}" srcOrd="4" destOrd="0" parTransId="{A006957F-B637-460E-8AAF-AF7D7D26FE54}" sibTransId="{18FF25CA-7D54-4838-BC4F-9B37A134A73B}"/>
    <dgm:cxn modelId="{4F65CE96-A213-4335-AC63-9B358179D43B}" srcId="{3BBBC07A-D144-49CE-B333-CDBEC79878C2}" destId="{BDE93D15-5F9B-4BD2-BF94-E9669255ABC7}" srcOrd="5" destOrd="0" parTransId="{A70016E4-6D4C-4791-AF3E-A407B96CDAED}" sibTransId="{CA62BAD9-0CA9-4207-8A2C-F7D8A9E1EFA9}"/>
    <dgm:cxn modelId="{6E87A946-EC6F-41B2-A48C-44388D9353C5}" type="presOf" srcId="{3BBBC07A-D144-49CE-B333-CDBEC79878C2}" destId="{58DDE694-4686-4A88-8821-083D7F674E8C}" srcOrd="0" destOrd="0" presId="urn:microsoft.com/office/officeart/2005/8/layout/vList2"/>
    <dgm:cxn modelId="{F2185A92-6ECE-4B66-B11C-3A19CD60631B}" type="presOf" srcId="{BDE93D15-5F9B-4BD2-BF94-E9669255ABC7}" destId="{F4755053-EC69-4D47-9FAF-5504F5F047FE}" srcOrd="0" destOrd="0" presId="urn:microsoft.com/office/officeart/2005/8/layout/vList2"/>
    <dgm:cxn modelId="{83DE35F7-8480-4656-BEED-4C70AEAAA858}" type="presOf" srcId="{75873E27-135E-4449-B28C-8EF6818A8672}" destId="{5FBFC82F-E6E3-4732-ADC7-CA10D50CED17}" srcOrd="0" destOrd="0" presId="urn:microsoft.com/office/officeart/2005/8/layout/vList2"/>
    <dgm:cxn modelId="{48D36CFA-4008-4DAC-8374-A286238F8F72}" type="presOf" srcId="{BC18F0C7-3C11-4C3E-9DA1-32FFAD87C960}" destId="{81ED5E50-B0D9-45D8-8466-EF6D2E46C3E2}" srcOrd="0" destOrd="0" presId="urn:microsoft.com/office/officeart/2005/8/layout/vList2"/>
    <dgm:cxn modelId="{8EBE6F3F-C82B-4B53-8126-870103F4479B}" type="presOf" srcId="{2B62B967-F97E-48A1-B40E-16CEE504923A}" destId="{7D44A0FF-7208-4B74-9103-6ED085E39CF1}" srcOrd="0" destOrd="0" presId="urn:microsoft.com/office/officeart/2005/8/layout/vList2"/>
    <dgm:cxn modelId="{50AA100C-4DA7-4585-9511-F15D9ED1A771}" type="presOf" srcId="{631C6668-760C-44D9-81F8-C8DE09C9C23B}" destId="{56964C44-F6EF-4597-BBFF-98C3DDD04C87}" srcOrd="0" destOrd="0" presId="urn:microsoft.com/office/officeart/2005/8/layout/vList2"/>
    <dgm:cxn modelId="{41851EC0-940A-4817-A0B2-87A6F4BA4BE7}" srcId="{3BBBC07A-D144-49CE-B333-CDBEC79878C2}" destId="{3E11589E-6BDA-4ED7-906D-DDB4A9F37571}" srcOrd="16" destOrd="0" parTransId="{7186B4DF-365E-47FF-8BC7-0A8EF19E51C4}" sibTransId="{7DC54DFC-F392-4DCC-9FD3-0F12EF7DC9B9}"/>
    <dgm:cxn modelId="{158E21FC-1ED5-4B22-B7C6-49ED53730DCE}" type="presOf" srcId="{AA608027-5B1B-4B7E-8C00-BCCC7DDB40AC}" destId="{F9BF217A-1F4C-40B3-918F-DEBFFA96CC6F}" srcOrd="0" destOrd="0" presId="urn:microsoft.com/office/officeart/2005/8/layout/vList2"/>
    <dgm:cxn modelId="{88BE4E09-7117-4908-B979-0532D49B38DF}" srcId="{3BBBC07A-D144-49CE-B333-CDBEC79878C2}" destId="{7432197D-E0CA-4AB6-845C-0E3D6379D0FB}" srcOrd="2" destOrd="0" parTransId="{331A6C81-6111-464F-93C6-77F35DEE3703}" sibTransId="{6A9EF682-EDC9-4023-9FF9-8455033B2556}"/>
    <dgm:cxn modelId="{30005C9D-1C21-47ED-8C37-39B9CF27B5AC}" type="presParOf" srcId="{58DDE694-4686-4A88-8821-083D7F674E8C}" destId="{81ED5E50-B0D9-45D8-8466-EF6D2E46C3E2}" srcOrd="0" destOrd="0" presId="urn:microsoft.com/office/officeart/2005/8/layout/vList2"/>
    <dgm:cxn modelId="{7F73E01A-BD25-4F92-8B72-A07E90751D8E}" type="presParOf" srcId="{58DDE694-4686-4A88-8821-083D7F674E8C}" destId="{83D783B1-D64A-47A2-A0E8-9EF9E20CC34E}" srcOrd="1" destOrd="0" presId="urn:microsoft.com/office/officeart/2005/8/layout/vList2"/>
    <dgm:cxn modelId="{E3B6D801-01B8-4410-8866-186AECACB3FC}" type="presParOf" srcId="{58DDE694-4686-4A88-8821-083D7F674E8C}" destId="{C4A8F017-CC0A-42D4-BEEA-E9C22C88EABA}" srcOrd="2" destOrd="0" presId="urn:microsoft.com/office/officeart/2005/8/layout/vList2"/>
    <dgm:cxn modelId="{D7E2C7AC-926D-439C-BE5A-520D5F016E47}" type="presParOf" srcId="{58DDE694-4686-4A88-8821-083D7F674E8C}" destId="{FC52060E-4D9C-4701-AFEE-8E196060E2BB}" srcOrd="3" destOrd="0" presId="urn:microsoft.com/office/officeart/2005/8/layout/vList2"/>
    <dgm:cxn modelId="{9A3CF91B-5D85-4137-A058-6CB49C290BC5}" type="presParOf" srcId="{58DDE694-4686-4A88-8821-083D7F674E8C}" destId="{D6CD8A2D-5856-4917-9203-83680A048FC0}" srcOrd="4" destOrd="0" presId="urn:microsoft.com/office/officeart/2005/8/layout/vList2"/>
    <dgm:cxn modelId="{F2287BE5-B6B7-45C7-85EF-D0B77FCC04FB}" type="presParOf" srcId="{58DDE694-4686-4A88-8821-083D7F674E8C}" destId="{18DB913A-B595-4CA8-BDE2-9D40C7D78753}" srcOrd="5" destOrd="0" presId="urn:microsoft.com/office/officeart/2005/8/layout/vList2"/>
    <dgm:cxn modelId="{E8630AEF-1854-45D8-8266-F66527AA5E3C}" type="presParOf" srcId="{58DDE694-4686-4A88-8821-083D7F674E8C}" destId="{4E16EBE3-483B-46C3-92D1-9505BBB129CE}" srcOrd="6" destOrd="0" presId="urn:microsoft.com/office/officeart/2005/8/layout/vList2"/>
    <dgm:cxn modelId="{857DC19C-5AB6-498E-9BF4-87A231F110E5}" type="presParOf" srcId="{58DDE694-4686-4A88-8821-083D7F674E8C}" destId="{BF9D1236-9881-415E-897E-5F89863C671E}" srcOrd="7" destOrd="0" presId="urn:microsoft.com/office/officeart/2005/8/layout/vList2"/>
    <dgm:cxn modelId="{664200D2-6D32-42B2-86D9-B528ACEA5D5D}" type="presParOf" srcId="{58DDE694-4686-4A88-8821-083D7F674E8C}" destId="{7D44A0FF-7208-4B74-9103-6ED085E39CF1}" srcOrd="8" destOrd="0" presId="urn:microsoft.com/office/officeart/2005/8/layout/vList2"/>
    <dgm:cxn modelId="{934B93A2-CED7-4637-8D19-C7C45D34E590}" type="presParOf" srcId="{58DDE694-4686-4A88-8821-083D7F674E8C}" destId="{19AB3EC5-65BF-4923-A765-0130CD6E5A34}" srcOrd="9" destOrd="0" presId="urn:microsoft.com/office/officeart/2005/8/layout/vList2"/>
    <dgm:cxn modelId="{9B7B1A8F-D8E5-422C-8337-61FC3E935A41}" type="presParOf" srcId="{58DDE694-4686-4A88-8821-083D7F674E8C}" destId="{F4755053-EC69-4D47-9FAF-5504F5F047FE}" srcOrd="10" destOrd="0" presId="urn:microsoft.com/office/officeart/2005/8/layout/vList2"/>
    <dgm:cxn modelId="{A7054558-E7FD-4B39-9DDA-D228703AD89F}" type="presParOf" srcId="{58DDE694-4686-4A88-8821-083D7F674E8C}" destId="{7AC08171-E591-40B3-91FA-652A886C53E7}" srcOrd="11" destOrd="0" presId="urn:microsoft.com/office/officeart/2005/8/layout/vList2"/>
    <dgm:cxn modelId="{4E6499E6-909A-40C1-8B7C-3AA7691803E5}" type="presParOf" srcId="{58DDE694-4686-4A88-8821-083D7F674E8C}" destId="{6FBAD21F-201E-4DD6-99F1-6733B5ABC721}" srcOrd="12" destOrd="0" presId="urn:microsoft.com/office/officeart/2005/8/layout/vList2"/>
    <dgm:cxn modelId="{5F0FF6EC-5F6A-4E76-8286-C5FB73F1F3E1}" type="presParOf" srcId="{58DDE694-4686-4A88-8821-083D7F674E8C}" destId="{353BEED7-3A71-44B5-8446-8EF17AD46F35}" srcOrd="13" destOrd="0" presId="urn:microsoft.com/office/officeart/2005/8/layout/vList2"/>
    <dgm:cxn modelId="{D4E46A5B-5158-46C5-80E5-D9266535AA9B}" type="presParOf" srcId="{58DDE694-4686-4A88-8821-083D7F674E8C}" destId="{4EDA4C4A-B915-433E-8149-6AB64888348F}" srcOrd="14" destOrd="0" presId="urn:microsoft.com/office/officeart/2005/8/layout/vList2"/>
    <dgm:cxn modelId="{1C975874-2082-457B-BA8F-A05E09BEE3CB}" type="presParOf" srcId="{58DDE694-4686-4A88-8821-083D7F674E8C}" destId="{FF5D5324-A67E-4EE1-911F-210AE598A8A6}" srcOrd="15" destOrd="0" presId="urn:microsoft.com/office/officeart/2005/8/layout/vList2"/>
    <dgm:cxn modelId="{11593B5C-3B13-41FB-94D3-3244E258AD69}" type="presParOf" srcId="{58DDE694-4686-4A88-8821-083D7F674E8C}" destId="{5FBFC82F-E6E3-4732-ADC7-CA10D50CED17}" srcOrd="16" destOrd="0" presId="urn:microsoft.com/office/officeart/2005/8/layout/vList2"/>
    <dgm:cxn modelId="{DE6EC3FE-6D7C-4A73-BF91-3DC181BA51E1}" type="presParOf" srcId="{58DDE694-4686-4A88-8821-083D7F674E8C}" destId="{89756C63-86BA-4C48-9A4A-D157C0272F47}" srcOrd="17" destOrd="0" presId="urn:microsoft.com/office/officeart/2005/8/layout/vList2"/>
    <dgm:cxn modelId="{CFBF2054-6BEB-474A-B8AD-862DE515F2B6}" type="presParOf" srcId="{58DDE694-4686-4A88-8821-083D7F674E8C}" destId="{59EB50D0-43D6-44B9-8795-1CEF1118B460}" srcOrd="18" destOrd="0" presId="urn:microsoft.com/office/officeart/2005/8/layout/vList2"/>
    <dgm:cxn modelId="{8FD679F4-D6CE-4BDB-96C2-FE7FF550E043}" type="presParOf" srcId="{58DDE694-4686-4A88-8821-083D7F674E8C}" destId="{53119823-14CC-46F7-9206-996BAF5043F5}" srcOrd="19" destOrd="0" presId="urn:microsoft.com/office/officeart/2005/8/layout/vList2"/>
    <dgm:cxn modelId="{8887AE5A-F667-42F0-8AB6-8A48F5B313D5}" type="presParOf" srcId="{58DDE694-4686-4A88-8821-083D7F674E8C}" destId="{56964C44-F6EF-4597-BBFF-98C3DDD04C87}" srcOrd="20" destOrd="0" presId="urn:microsoft.com/office/officeart/2005/8/layout/vList2"/>
    <dgm:cxn modelId="{48A08B47-E518-4A68-B685-A0990E21030D}" type="presParOf" srcId="{58DDE694-4686-4A88-8821-083D7F674E8C}" destId="{741F5E43-19F7-4431-9287-DDCB7ADDFCD7}" srcOrd="21" destOrd="0" presId="urn:microsoft.com/office/officeart/2005/8/layout/vList2"/>
    <dgm:cxn modelId="{708F73DB-3FBA-4A86-AB53-3731C4820DA5}" type="presParOf" srcId="{58DDE694-4686-4A88-8821-083D7F674E8C}" destId="{F49CFA5D-2874-462D-9FA5-3363E70CFF9A}" srcOrd="22" destOrd="0" presId="urn:microsoft.com/office/officeart/2005/8/layout/vList2"/>
    <dgm:cxn modelId="{F8A48BFE-2460-413B-AEC6-AD9A5BDFCD45}" type="presParOf" srcId="{58DDE694-4686-4A88-8821-083D7F674E8C}" destId="{E0614CC0-8C65-46C1-A154-E8E323360A0B}" srcOrd="23" destOrd="0" presId="urn:microsoft.com/office/officeart/2005/8/layout/vList2"/>
    <dgm:cxn modelId="{B2124717-8335-4F59-8DC2-F41E449F5200}" type="presParOf" srcId="{58DDE694-4686-4A88-8821-083D7F674E8C}" destId="{F375D0BA-E422-4926-9E3B-91D23FD8E886}" srcOrd="24" destOrd="0" presId="urn:microsoft.com/office/officeart/2005/8/layout/vList2"/>
    <dgm:cxn modelId="{DAFEA182-FF4C-4937-A3F6-502735214C13}" type="presParOf" srcId="{58DDE694-4686-4A88-8821-083D7F674E8C}" destId="{4737A618-5D4A-4385-BDAC-8C177DB10D7F}" srcOrd="25" destOrd="0" presId="urn:microsoft.com/office/officeart/2005/8/layout/vList2"/>
    <dgm:cxn modelId="{1E8B3848-08BC-4BA0-9690-422AC8008FA4}" type="presParOf" srcId="{58DDE694-4686-4A88-8821-083D7F674E8C}" destId="{F9BF217A-1F4C-40B3-918F-DEBFFA96CC6F}" srcOrd="26" destOrd="0" presId="urn:microsoft.com/office/officeart/2005/8/layout/vList2"/>
    <dgm:cxn modelId="{3C59D5AE-1E8F-416C-BA66-162D41BD888E}" type="presParOf" srcId="{58DDE694-4686-4A88-8821-083D7F674E8C}" destId="{E68EED7B-8B60-4711-82C7-4A5FC76CBC46}" srcOrd="27" destOrd="0" presId="urn:microsoft.com/office/officeart/2005/8/layout/vList2"/>
    <dgm:cxn modelId="{375139CD-5E2A-4754-A4F8-CE4B6CE20E4B}" type="presParOf" srcId="{58DDE694-4686-4A88-8821-083D7F674E8C}" destId="{E42397C1-535A-4E4D-992F-4A89505DD2CF}" srcOrd="28" destOrd="0" presId="urn:microsoft.com/office/officeart/2005/8/layout/vList2"/>
    <dgm:cxn modelId="{B265307B-895C-49EC-9D2E-3EF744AA064A}" type="presParOf" srcId="{58DDE694-4686-4A88-8821-083D7F674E8C}" destId="{AF2CF063-9EB6-44B6-B1AE-36EB84B5016D}" srcOrd="29" destOrd="0" presId="urn:microsoft.com/office/officeart/2005/8/layout/vList2"/>
    <dgm:cxn modelId="{389020BA-E619-45DA-BA67-E19F5DEC46E8}" type="presParOf" srcId="{58DDE694-4686-4A88-8821-083D7F674E8C}" destId="{C400143E-AA56-45D2-A027-AAFEA8024E17}" srcOrd="30" destOrd="0" presId="urn:microsoft.com/office/officeart/2005/8/layout/vList2"/>
    <dgm:cxn modelId="{52A0515B-616A-4472-BB79-A7814CB39FC5}" type="presParOf" srcId="{58DDE694-4686-4A88-8821-083D7F674E8C}" destId="{51DC1452-A0C9-4293-81FF-4B5A025C1EAC}" srcOrd="31" destOrd="0" presId="urn:microsoft.com/office/officeart/2005/8/layout/vList2"/>
    <dgm:cxn modelId="{6BDCCD8B-50F8-4E68-AC5D-6DB125043B62}" type="presParOf" srcId="{58DDE694-4686-4A88-8821-083D7F674E8C}" destId="{6EDB52A9-21A4-41A7-A075-BCDE6334364B}" srcOrd="3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FDF23-9F9F-41DB-8B2D-0972AA322777}" type="datetimeFigureOut">
              <a:rPr lang="en-US" smtClean="0"/>
              <a:t>5/22/2021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167DD-5625-43DE-9DFD-FF6C488A0DA8}" type="slidenum">
              <a:rPr lang="en-US" smtClean="0"/>
              <a:t>‹#›</a:t>
            </a:fld>
            <a:endParaRPr lang="en-US"/>
          </a:p>
        </p:txBody>
      </p:sp>
    </p:spTree>
    <p:extLst>
      <p:ext uri="{BB962C8B-B14F-4D97-AF65-F5344CB8AC3E}">
        <p14:creationId xmlns:p14="http://schemas.microsoft.com/office/powerpoint/2010/main" val="374161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7B167DD-5625-43DE-9DFD-FF6C488A0DA8}" type="slidenum">
              <a:rPr lang="en-US" smtClean="0"/>
              <a:t>9</a:t>
            </a:fld>
            <a:endParaRPr lang="en-US"/>
          </a:p>
        </p:txBody>
      </p:sp>
    </p:spTree>
    <p:extLst>
      <p:ext uri="{BB962C8B-B14F-4D97-AF65-F5344CB8AC3E}">
        <p14:creationId xmlns:p14="http://schemas.microsoft.com/office/powerpoint/2010/main" val="397766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E312C3-542B-4B3F-AE87-A21F4EED12EF}" type="datetimeFigureOut">
              <a:rPr lang="en-IN" smtClean="0"/>
              <a:t>22-05-2021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53F1D8-E8DE-4597-BECE-82F030165EBF}"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8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E312C3-542B-4B3F-AE87-A21F4EED12EF}" type="datetimeFigureOut">
              <a:rPr lang="en-IN" smtClean="0"/>
              <a:t>22-05-2021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19181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E312C3-542B-4B3F-AE87-A21F4EED12EF}" type="datetimeFigureOut">
              <a:rPr lang="en-IN" smtClean="0"/>
              <a:t>22-05-2021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174636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E312C3-542B-4B3F-AE87-A21F4EED12EF}" type="datetimeFigureOut">
              <a:rPr lang="en-IN" smtClean="0"/>
              <a:t>22-05-2021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405257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E312C3-542B-4B3F-AE87-A21F4EED12EF}" type="datetimeFigureOut">
              <a:rPr lang="en-IN" smtClean="0"/>
              <a:t>22-05-2021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53F1D8-E8DE-4597-BECE-82F030165EBF}"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29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E312C3-542B-4B3F-AE87-A21F4EED12EF}" type="datetimeFigureOut">
              <a:rPr lang="en-IN" smtClean="0"/>
              <a:t>22-05-2021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152035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E312C3-542B-4B3F-AE87-A21F4EED12EF}" type="datetimeFigureOut">
              <a:rPr lang="en-IN" smtClean="0"/>
              <a:t>22-05-2021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163347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E312C3-542B-4B3F-AE87-A21F4EED12EF}" type="datetimeFigureOut">
              <a:rPr lang="en-IN" smtClean="0"/>
              <a:t>22-05-2021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148449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E312C3-542B-4B3F-AE87-A21F4EED12EF}" type="datetimeFigureOut">
              <a:rPr lang="en-IN" smtClean="0"/>
              <a:t>22-05-2021</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213490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E312C3-542B-4B3F-AE87-A21F4EED12EF}" type="datetimeFigureOut">
              <a:rPr lang="en-IN" smtClean="0"/>
              <a:t>22-05-2021</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B53F1D8-E8DE-4597-BECE-82F030165EBF}" type="slidenum">
              <a:rPr lang="en-IN" smtClean="0"/>
              <a:t>‹#›</a:t>
            </a:fld>
            <a:endParaRPr lang="en-IN"/>
          </a:p>
        </p:txBody>
      </p:sp>
    </p:spTree>
    <p:extLst>
      <p:ext uri="{BB962C8B-B14F-4D97-AF65-F5344CB8AC3E}">
        <p14:creationId xmlns:p14="http://schemas.microsoft.com/office/powerpoint/2010/main" val="383679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7E312C3-542B-4B3F-AE87-A21F4EED12EF}" type="datetimeFigureOut">
              <a:rPr lang="en-IN" smtClean="0"/>
              <a:t>22-05-2021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145929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7E312C3-542B-4B3F-AE87-A21F4EED12EF}" type="datetimeFigureOut">
              <a:rPr lang="en-IN" smtClean="0"/>
              <a:t>22-05-2021</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B53F1D8-E8DE-4597-BECE-82F030165EBF}"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494613"/>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gif"/><Relationship Id="rId18" Type="http://schemas.openxmlformats.org/officeDocument/2006/relationships/image" Target="../media/image2.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28.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jp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2.png"/><Relationship Id="rId2" Type="http://schemas.openxmlformats.org/officeDocument/2006/relationships/image" Target="../media/image44.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hyperlink" Target="http://www.dialerindia.com/"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6.jpeg"/><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jpg"/><Relationship Id="rId17" Type="http://schemas.openxmlformats.org/officeDocument/2006/relationships/image" Target="../media/image22.png"/><Relationship Id="rId2" Type="http://schemas.openxmlformats.org/officeDocument/2006/relationships/image" Target="../media/image9.jpg"/><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5" Type="http://schemas.openxmlformats.org/officeDocument/2006/relationships/image" Target="../media/image1.pn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png"/><Relationship Id="rId14" Type="http://schemas.openxmlformats.org/officeDocument/2006/relationships/image" Target="../media/image21.jpg"/></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3" Type="http://schemas.openxmlformats.org/officeDocument/2006/relationships/image" Target="../media/image10.jpg"/><Relationship Id="rId7" Type="http://schemas.openxmlformats.org/officeDocument/2006/relationships/image" Target="../media/image24.jpeg"/><Relationship Id="rId12" Type="http://schemas.openxmlformats.org/officeDocument/2006/relationships/image" Target="../media/image19.jpg"/><Relationship Id="rId2" Type="http://schemas.openxmlformats.org/officeDocument/2006/relationships/image" Target="../media/image9.jpg"/><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18.jpg"/><Relationship Id="rId5" Type="http://schemas.openxmlformats.org/officeDocument/2006/relationships/image" Target="../media/image12.jpg"/><Relationship Id="rId15" Type="http://schemas.openxmlformats.org/officeDocument/2006/relationships/image" Target="../media/image1.pn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png"/><Relationship Id="rId14" Type="http://schemas.openxmlformats.org/officeDocument/2006/relationships/image" Target="../media/image21.jp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diagramData" Target="../diagrams/data2.xml"/><Relationship Id="rId21" Type="http://schemas.openxmlformats.org/officeDocument/2006/relationships/image" Target="../media/image4.png"/><Relationship Id="rId7" Type="http://schemas.microsoft.com/office/2007/relationships/diagramDrawing" Target="../diagrams/drawing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1.xml"/><Relationship Id="rId16" Type="http://schemas.openxmlformats.org/officeDocument/2006/relationships/diagramQuickStyle" Target="../diagrams/quickStyle4.xml"/><Relationship Id="rId20"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5" Type="http://schemas.openxmlformats.org/officeDocument/2006/relationships/diagramLayout" Target="../diagrams/layout4.xml"/><Relationship Id="rId23" Type="http://schemas.openxmlformats.org/officeDocument/2006/relationships/image" Target="../media/image2.png"/><Relationship Id="rId10" Type="http://schemas.openxmlformats.org/officeDocument/2006/relationships/diagramLayout" Target="../diagrams/layout3.xml"/><Relationship Id="rId19" Type="http://schemas.openxmlformats.org/officeDocument/2006/relationships/image" Target="../media/image26.png"/><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diagramData" Target="../diagrams/data4.xml"/><Relationship Id="rId2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2755" y="477118"/>
            <a:ext cx="6794500" cy="1449387"/>
          </a:xfrm>
        </p:spPr>
        <p:txBody>
          <a:bodyPr/>
          <a:lstStyle/>
          <a:p>
            <a:r>
              <a:rPr lang="en-US" sz="8000" b="1" dirty="0" smtClean="0">
                <a:solidFill>
                  <a:schemeClr val="accent6">
                    <a:lumMod val="75000"/>
                  </a:schemeClr>
                </a:solidFill>
              </a:rPr>
              <a:t>        </a:t>
            </a:r>
            <a:r>
              <a:rPr lang="en-US" sz="8000" b="1" u="sng" dirty="0" smtClean="0">
                <a:solidFill>
                  <a:schemeClr val="accent1">
                    <a:lumMod val="75000"/>
                  </a:schemeClr>
                </a:solidFill>
              </a:rPr>
              <a:t>Case Study</a:t>
            </a:r>
            <a:endParaRPr lang="en-US" sz="8000" b="1" u="sng" dirty="0">
              <a:solidFill>
                <a:schemeClr val="accent1">
                  <a:lumMod val="75000"/>
                </a:schemeClr>
              </a:solidFill>
            </a:endParaRPr>
          </a:p>
        </p:txBody>
      </p:sp>
      <p:sp>
        <p:nvSpPr>
          <p:cNvPr id="3" name="Content Placeholder 2"/>
          <p:cNvSpPr>
            <a:spLocks noGrp="1"/>
          </p:cNvSpPr>
          <p:nvPr>
            <p:ph idx="4294967295"/>
          </p:nvPr>
        </p:nvSpPr>
        <p:spPr>
          <a:xfrm>
            <a:off x="2156603" y="3685397"/>
            <a:ext cx="6340415" cy="1740618"/>
          </a:xfrm>
        </p:spPr>
        <p:txBody>
          <a:bodyPr>
            <a:normAutofit/>
          </a:bodyPr>
          <a:lstStyle/>
          <a:p>
            <a:pPr lvl="3"/>
            <a:r>
              <a:rPr lang="en-US" sz="9600" u="sng" dirty="0" smtClean="0">
                <a:solidFill>
                  <a:schemeClr val="accent1">
                    <a:lumMod val="75000"/>
                  </a:schemeClr>
                </a:solidFill>
              </a:rPr>
              <a:t>Brick Folio</a:t>
            </a:r>
            <a:endParaRPr lang="en-US" sz="9600" u="sng" dirty="0">
              <a:solidFill>
                <a:schemeClr val="accent1">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392" y="2251496"/>
            <a:ext cx="3209027" cy="1268082"/>
          </a:xfrm>
          <a:prstGeom prst="rect">
            <a:avLst/>
          </a:prstGeom>
        </p:spPr>
      </p:pic>
    </p:spTree>
    <p:extLst>
      <p:ext uri="{BB962C8B-B14F-4D97-AF65-F5344CB8AC3E}">
        <p14:creationId xmlns:p14="http://schemas.microsoft.com/office/powerpoint/2010/main" val="1243884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52B70EA-9E00-4F50-BE9F-A93BE8D890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2595" y="5180131"/>
            <a:ext cx="1799112" cy="1121447"/>
          </a:xfrm>
          <a:prstGeom prst="rect">
            <a:avLst/>
          </a:prstGeom>
        </p:spPr>
      </p:pic>
      <p:pic>
        <p:nvPicPr>
          <p:cNvPr id="5" name="Picture 4">
            <a:extLst>
              <a:ext uri="{FF2B5EF4-FFF2-40B4-BE49-F238E27FC236}">
                <a16:creationId xmlns:a16="http://schemas.microsoft.com/office/drawing/2014/main" xmlns="" id="{5A653DE1-8533-4155-B30E-6F7DF9C99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0642" y="4940679"/>
            <a:ext cx="1137345" cy="1171603"/>
          </a:xfrm>
          <a:prstGeom prst="rect">
            <a:avLst/>
          </a:prstGeom>
        </p:spPr>
      </p:pic>
      <p:pic>
        <p:nvPicPr>
          <p:cNvPr id="6" name="Picture 5">
            <a:extLst>
              <a:ext uri="{FF2B5EF4-FFF2-40B4-BE49-F238E27FC236}">
                <a16:creationId xmlns:a16="http://schemas.microsoft.com/office/drawing/2014/main" xmlns="" id="{7A2F295D-B99A-4563-8C1A-4385EB3339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5440" y="1343370"/>
            <a:ext cx="1651412" cy="1651412"/>
          </a:xfrm>
          <a:prstGeom prst="rect">
            <a:avLst/>
          </a:prstGeom>
        </p:spPr>
      </p:pic>
      <p:pic>
        <p:nvPicPr>
          <p:cNvPr id="7" name="Picture 6">
            <a:extLst>
              <a:ext uri="{FF2B5EF4-FFF2-40B4-BE49-F238E27FC236}">
                <a16:creationId xmlns:a16="http://schemas.microsoft.com/office/drawing/2014/main" xmlns="" id="{817667FF-81E6-47F7-8A48-25CAF85EAA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1172" y="3531271"/>
            <a:ext cx="1676697" cy="802466"/>
          </a:xfrm>
          <a:prstGeom prst="rect">
            <a:avLst/>
          </a:prstGeom>
        </p:spPr>
      </p:pic>
      <p:pic>
        <p:nvPicPr>
          <p:cNvPr id="8" name="Picture 7">
            <a:extLst>
              <a:ext uri="{FF2B5EF4-FFF2-40B4-BE49-F238E27FC236}">
                <a16:creationId xmlns:a16="http://schemas.microsoft.com/office/drawing/2014/main" xmlns="" id="{C896E0FC-90F2-4E09-9535-D6E824299F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15" y="3210369"/>
            <a:ext cx="2043872" cy="1585211"/>
          </a:xfrm>
          <a:prstGeom prst="rect">
            <a:avLst/>
          </a:prstGeom>
        </p:spPr>
      </p:pic>
      <p:pic>
        <p:nvPicPr>
          <p:cNvPr id="9" name="Picture 8">
            <a:extLst>
              <a:ext uri="{FF2B5EF4-FFF2-40B4-BE49-F238E27FC236}">
                <a16:creationId xmlns:a16="http://schemas.microsoft.com/office/drawing/2014/main" xmlns="" id="{7D009DF8-4155-4F9D-A15D-EE05105CE1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0621" y="3212580"/>
            <a:ext cx="1272878" cy="1522150"/>
          </a:xfrm>
          <a:prstGeom prst="rect">
            <a:avLst/>
          </a:prstGeom>
        </p:spPr>
      </p:pic>
      <p:pic>
        <p:nvPicPr>
          <p:cNvPr id="10" name="Picture 9">
            <a:extLst>
              <a:ext uri="{FF2B5EF4-FFF2-40B4-BE49-F238E27FC236}">
                <a16:creationId xmlns:a16="http://schemas.microsoft.com/office/drawing/2014/main" xmlns="" id="{04AC6022-1F90-4458-ADF9-90BDEBB2B2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013" y="1741098"/>
            <a:ext cx="1685004" cy="1093506"/>
          </a:xfrm>
          <a:prstGeom prst="rect">
            <a:avLst/>
          </a:prstGeom>
        </p:spPr>
      </p:pic>
      <p:pic>
        <p:nvPicPr>
          <p:cNvPr id="11" name="Picture 10">
            <a:extLst>
              <a:ext uri="{FF2B5EF4-FFF2-40B4-BE49-F238E27FC236}">
                <a16:creationId xmlns:a16="http://schemas.microsoft.com/office/drawing/2014/main" xmlns="" id="{01D7DE9A-B0FD-42A3-A223-CFEC5D0DFD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4013" y="5171346"/>
            <a:ext cx="1038599" cy="1038599"/>
          </a:xfrm>
          <a:prstGeom prst="rect">
            <a:avLst/>
          </a:prstGeom>
        </p:spPr>
      </p:pic>
      <p:pic>
        <p:nvPicPr>
          <p:cNvPr id="12" name="Picture 11">
            <a:extLst>
              <a:ext uri="{FF2B5EF4-FFF2-40B4-BE49-F238E27FC236}">
                <a16:creationId xmlns:a16="http://schemas.microsoft.com/office/drawing/2014/main" xmlns="" id="{4F0EE48B-3F6F-44A0-A66C-B34967075A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36883" y="4742001"/>
            <a:ext cx="2095283" cy="1771412"/>
          </a:xfrm>
          <a:prstGeom prst="rect">
            <a:avLst/>
          </a:prstGeom>
        </p:spPr>
      </p:pic>
      <p:pic>
        <p:nvPicPr>
          <p:cNvPr id="13" name="Picture 12">
            <a:extLst>
              <a:ext uri="{FF2B5EF4-FFF2-40B4-BE49-F238E27FC236}">
                <a16:creationId xmlns:a16="http://schemas.microsoft.com/office/drawing/2014/main" xmlns="" id="{1F1ED916-0611-4482-A43B-1039699961D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33827" y="1570489"/>
            <a:ext cx="1351389" cy="1434724"/>
          </a:xfrm>
          <a:prstGeom prst="rect">
            <a:avLst/>
          </a:prstGeom>
        </p:spPr>
      </p:pic>
      <p:pic>
        <p:nvPicPr>
          <p:cNvPr id="14" name="Picture 13">
            <a:extLst>
              <a:ext uri="{FF2B5EF4-FFF2-40B4-BE49-F238E27FC236}">
                <a16:creationId xmlns:a16="http://schemas.microsoft.com/office/drawing/2014/main" xmlns="" id="{82FB4B84-894E-4DED-A877-1AD70A3FA4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04912" y="3360661"/>
            <a:ext cx="1853899" cy="1143687"/>
          </a:xfrm>
          <a:prstGeom prst="rect">
            <a:avLst/>
          </a:prstGeom>
        </p:spPr>
      </p:pic>
      <p:pic>
        <p:nvPicPr>
          <p:cNvPr id="15" name="Picture 14">
            <a:extLst>
              <a:ext uri="{FF2B5EF4-FFF2-40B4-BE49-F238E27FC236}">
                <a16:creationId xmlns:a16="http://schemas.microsoft.com/office/drawing/2014/main" xmlns="" id="{73E24B4B-18F0-4A42-8222-1CB517C3C56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17494" y="3274351"/>
            <a:ext cx="1372306" cy="1346834"/>
          </a:xfrm>
          <a:prstGeom prst="rect">
            <a:avLst/>
          </a:prstGeom>
        </p:spPr>
      </p:pic>
      <p:pic>
        <p:nvPicPr>
          <p:cNvPr id="16" name="Picture 15">
            <a:extLst>
              <a:ext uri="{FF2B5EF4-FFF2-40B4-BE49-F238E27FC236}">
                <a16:creationId xmlns:a16="http://schemas.microsoft.com/office/drawing/2014/main" xmlns="" id="{80DCF672-412F-4598-938D-A4F808133E6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97904" y="5192749"/>
            <a:ext cx="1676697" cy="1017196"/>
          </a:xfrm>
          <a:prstGeom prst="rect">
            <a:avLst/>
          </a:prstGeom>
        </p:spPr>
      </p:pic>
      <p:pic>
        <p:nvPicPr>
          <p:cNvPr id="22" name="Picture 21">
            <a:extLst>
              <a:ext uri="{FF2B5EF4-FFF2-40B4-BE49-F238E27FC236}">
                <a16:creationId xmlns:a16="http://schemas.microsoft.com/office/drawing/2014/main" xmlns="" id="{35B45EB0-1FED-4F64-93CA-681C0B35B4D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85355" y="5038543"/>
            <a:ext cx="1053264" cy="1188082"/>
          </a:xfrm>
          <a:prstGeom prst="rect">
            <a:avLst/>
          </a:prstGeom>
        </p:spPr>
      </p:pic>
      <p:pic>
        <p:nvPicPr>
          <p:cNvPr id="24" name="Picture 23">
            <a:extLst>
              <a:ext uri="{FF2B5EF4-FFF2-40B4-BE49-F238E27FC236}">
                <a16:creationId xmlns:a16="http://schemas.microsoft.com/office/drawing/2014/main" xmlns="" id="{438B1954-66E9-43B8-B389-1D300F6DA32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07399" y="1272918"/>
            <a:ext cx="1651412" cy="1651412"/>
          </a:xfrm>
          <a:prstGeom prst="rect">
            <a:avLst/>
          </a:prstGeom>
        </p:spPr>
      </p:pic>
      <p:pic>
        <p:nvPicPr>
          <p:cNvPr id="26" name="Picture 25">
            <a:extLst>
              <a:ext uri="{FF2B5EF4-FFF2-40B4-BE49-F238E27FC236}">
                <a16:creationId xmlns:a16="http://schemas.microsoft.com/office/drawing/2014/main" xmlns="" id="{F4F3EAE0-3F24-40BB-A7ED-0E773E642D5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14300" y="1441369"/>
            <a:ext cx="1940711" cy="1393235"/>
          </a:xfrm>
          <a:prstGeom prst="rect">
            <a:avLst/>
          </a:prstGeom>
        </p:spPr>
      </p:pic>
      <p:sp>
        <p:nvSpPr>
          <p:cNvPr id="27" name="TextBox 26">
            <a:extLst>
              <a:ext uri="{FF2B5EF4-FFF2-40B4-BE49-F238E27FC236}">
                <a16:creationId xmlns:a16="http://schemas.microsoft.com/office/drawing/2014/main" xmlns="" id="{6ACBD61A-C607-4D09-93F7-43B1E9ABBC13}"/>
              </a:ext>
            </a:extLst>
          </p:cNvPr>
          <p:cNvSpPr txBox="1"/>
          <p:nvPr/>
        </p:nvSpPr>
        <p:spPr>
          <a:xfrm>
            <a:off x="4097584" y="235215"/>
            <a:ext cx="3882966" cy="815608"/>
          </a:xfrm>
          <a:prstGeom prst="rect">
            <a:avLst/>
          </a:prstGeom>
          <a:noFill/>
        </p:spPr>
        <p:txBody>
          <a:bodyPr wrap="square" rtlCol="0">
            <a:spAutoFit/>
          </a:bodyPr>
          <a:lstStyle/>
          <a:p>
            <a:pPr algn="ctr"/>
            <a:r>
              <a:rPr lang="en-IN" sz="2700" i="1" u="sng" dirty="0">
                <a:latin typeface="Trebuchet MS" panose="020B0603020202020204" pitchFamily="34" charset="0"/>
              </a:rPr>
              <a:t>Trust over 11+ years</a:t>
            </a:r>
          </a:p>
          <a:p>
            <a:pPr algn="ctr"/>
            <a:r>
              <a:rPr lang="en-IN" sz="2000" i="1" u="sng" dirty="0">
                <a:latin typeface="Trebuchet MS" panose="020B0603020202020204" pitchFamily="34" charset="0"/>
              </a:rPr>
              <a:t>Some* Major Clients</a:t>
            </a:r>
          </a:p>
        </p:txBody>
      </p:sp>
      <p:sp>
        <p:nvSpPr>
          <p:cNvPr id="28" name="Left Bracket 27">
            <a:extLst>
              <a:ext uri="{FF2B5EF4-FFF2-40B4-BE49-F238E27FC236}">
                <a16:creationId xmlns:a16="http://schemas.microsoft.com/office/drawing/2014/main" xmlns="" id="{1C97C2F1-708B-42A6-BA9E-ADC2BEABE768}"/>
              </a:ext>
            </a:extLst>
          </p:cNvPr>
          <p:cNvSpPr/>
          <p:nvPr/>
        </p:nvSpPr>
        <p:spPr>
          <a:xfrm>
            <a:off x="329375" y="1343370"/>
            <a:ext cx="1685004" cy="517004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9" name="Right Bracket 28">
            <a:extLst>
              <a:ext uri="{FF2B5EF4-FFF2-40B4-BE49-F238E27FC236}">
                <a16:creationId xmlns:a16="http://schemas.microsoft.com/office/drawing/2014/main" xmlns="" id="{8A6802C2-2E8B-4A7D-8776-017713F310AD}"/>
              </a:ext>
            </a:extLst>
          </p:cNvPr>
          <p:cNvSpPr/>
          <p:nvPr/>
        </p:nvSpPr>
        <p:spPr>
          <a:xfrm>
            <a:off x="10371753" y="1343370"/>
            <a:ext cx="1507212" cy="518593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30"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18">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755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xmlns="" id="{6093201A-3913-4914-BB1C-6A85E8A4FEF5}"/>
              </a:ext>
            </a:extLst>
          </p:cNvPr>
          <p:cNvSpPr txBox="1"/>
          <p:nvPr/>
        </p:nvSpPr>
        <p:spPr>
          <a:xfrm>
            <a:off x="4411780" y="178243"/>
            <a:ext cx="3882966" cy="507831"/>
          </a:xfrm>
          <a:prstGeom prst="rect">
            <a:avLst/>
          </a:prstGeom>
          <a:noFill/>
        </p:spPr>
        <p:txBody>
          <a:bodyPr wrap="square" rtlCol="0">
            <a:spAutoFit/>
          </a:bodyPr>
          <a:lstStyle/>
          <a:p>
            <a:pPr algn="ctr"/>
            <a:r>
              <a:rPr lang="en-IN" sz="2700" i="1" u="sng" dirty="0">
                <a:latin typeface="Trebuchet MS" panose="020B0603020202020204" pitchFamily="34" charset="0"/>
              </a:rPr>
              <a:t>CTI Hardware Partners</a:t>
            </a:r>
          </a:p>
        </p:txBody>
      </p:sp>
      <p:sp>
        <p:nvSpPr>
          <p:cNvPr id="41" name="Left Bracket 40">
            <a:extLst>
              <a:ext uri="{FF2B5EF4-FFF2-40B4-BE49-F238E27FC236}">
                <a16:creationId xmlns:a16="http://schemas.microsoft.com/office/drawing/2014/main" xmlns="" id="{AE56F8C1-3F49-46FD-B1EE-FD7A20B31BB7}"/>
              </a:ext>
            </a:extLst>
          </p:cNvPr>
          <p:cNvSpPr/>
          <p:nvPr/>
        </p:nvSpPr>
        <p:spPr>
          <a:xfrm>
            <a:off x="1665835" y="774794"/>
            <a:ext cx="1097075" cy="593080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3" name="Picture 2">
            <a:extLst>
              <a:ext uri="{FF2B5EF4-FFF2-40B4-BE49-F238E27FC236}">
                <a16:creationId xmlns:a16="http://schemas.microsoft.com/office/drawing/2014/main" xmlns="" id="{D14F850D-61B4-4E42-A18F-520930532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476" y="1059831"/>
            <a:ext cx="2095559" cy="1181100"/>
          </a:xfrm>
          <a:prstGeom prst="rect">
            <a:avLst/>
          </a:prstGeom>
        </p:spPr>
      </p:pic>
      <p:pic>
        <p:nvPicPr>
          <p:cNvPr id="9" name="Picture 8">
            <a:extLst>
              <a:ext uri="{FF2B5EF4-FFF2-40B4-BE49-F238E27FC236}">
                <a16:creationId xmlns:a16="http://schemas.microsoft.com/office/drawing/2014/main" xmlns="" id="{0C58BE58-20ED-48CB-9AD8-7E883107D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616" y="1191956"/>
            <a:ext cx="2667275" cy="916850"/>
          </a:xfrm>
          <a:prstGeom prst="rect">
            <a:avLst/>
          </a:prstGeom>
        </p:spPr>
      </p:pic>
      <p:pic>
        <p:nvPicPr>
          <p:cNvPr id="15" name="Picture 14">
            <a:extLst>
              <a:ext uri="{FF2B5EF4-FFF2-40B4-BE49-F238E27FC236}">
                <a16:creationId xmlns:a16="http://schemas.microsoft.com/office/drawing/2014/main" xmlns="" id="{DE149F0E-3FD3-42C1-AFF7-F4E0EF9FC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050" y="413500"/>
            <a:ext cx="2514671" cy="2363930"/>
          </a:xfrm>
          <a:prstGeom prst="rect">
            <a:avLst/>
          </a:prstGeom>
        </p:spPr>
      </p:pic>
      <p:pic>
        <p:nvPicPr>
          <p:cNvPr id="21" name="Picture 20">
            <a:extLst>
              <a:ext uri="{FF2B5EF4-FFF2-40B4-BE49-F238E27FC236}">
                <a16:creationId xmlns:a16="http://schemas.microsoft.com/office/drawing/2014/main" xmlns="" id="{2B18648D-784E-41F4-83C9-1F26144A80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6385" y="2859635"/>
            <a:ext cx="2095560" cy="916850"/>
          </a:xfrm>
          <a:prstGeom prst="rect">
            <a:avLst/>
          </a:prstGeom>
        </p:spPr>
      </p:pic>
      <p:pic>
        <p:nvPicPr>
          <p:cNvPr id="27" name="Picture 26">
            <a:extLst>
              <a:ext uri="{FF2B5EF4-FFF2-40B4-BE49-F238E27FC236}">
                <a16:creationId xmlns:a16="http://schemas.microsoft.com/office/drawing/2014/main" xmlns="" id="{FD5AF924-FDC0-49FA-BF03-35225CA56B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8408" y="2628453"/>
            <a:ext cx="2502696" cy="1143000"/>
          </a:xfrm>
          <a:prstGeom prst="rect">
            <a:avLst/>
          </a:prstGeom>
        </p:spPr>
      </p:pic>
      <p:pic>
        <p:nvPicPr>
          <p:cNvPr id="33" name="Picture 32">
            <a:extLst>
              <a:ext uri="{FF2B5EF4-FFF2-40B4-BE49-F238E27FC236}">
                <a16:creationId xmlns:a16="http://schemas.microsoft.com/office/drawing/2014/main" xmlns="" id="{3A9FE004-F5D4-4574-89AA-3E5BB2D6FA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3633" y="2511772"/>
            <a:ext cx="1722367" cy="1193880"/>
          </a:xfrm>
          <a:prstGeom prst="rect">
            <a:avLst/>
          </a:prstGeom>
        </p:spPr>
      </p:pic>
      <p:pic>
        <p:nvPicPr>
          <p:cNvPr id="43" name="Picture 42">
            <a:extLst>
              <a:ext uri="{FF2B5EF4-FFF2-40B4-BE49-F238E27FC236}">
                <a16:creationId xmlns:a16="http://schemas.microsoft.com/office/drawing/2014/main" xmlns="" id="{9BA59166-0B34-4023-81F2-7A819EAF71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2634" y="3121564"/>
            <a:ext cx="2804588" cy="3147869"/>
          </a:xfrm>
          <a:prstGeom prst="rect">
            <a:avLst/>
          </a:prstGeom>
        </p:spPr>
      </p:pic>
      <p:pic>
        <p:nvPicPr>
          <p:cNvPr id="46" name="Picture 45">
            <a:extLst>
              <a:ext uri="{FF2B5EF4-FFF2-40B4-BE49-F238E27FC236}">
                <a16:creationId xmlns:a16="http://schemas.microsoft.com/office/drawing/2014/main" xmlns="" id="{C0FCC6AE-942B-4D9E-AB89-87DF1355B4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8801" y="3904179"/>
            <a:ext cx="4491890" cy="1516837"/>
          </a:xfrm>
          <a:prstGeom prst="rect">
            <a:avLst/>
          </a:prstGeom>
        </p:spPr>
      </p:pic>
      <p:pic>
        <p:nvPicPr>
          <p:cNvPr id="48" name="Picture 47">
            <a:extLst>
              <a:ext uri="{FF2B5EF4-FFF2-40B4-BE49-F238E27FC236}">
                <a16:creationId xmlns:a16="http://schemas.microsoft.com/office/drawing/2014/main" xmlns="" id="{C90ECA54-E0BE-4BC8-8B68-BF024906FA6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9879" y="5595267"/>
            <a:ext cx="2937672" cy="807106"/>
          </a:xfrm>
          <a:prstGeom prst="rect">
            <a:avLst/>
          </a:prstGeom>
        </p:spPr>
      </p:pic>
      <p:pic>
        <p:nvPicPr>
          <p:cNvPr id="50" name="Picture 49">
            <a:extLst>
              <a:ext uri="{FF2B5EF4-FFF2-40B4-BE49-F238E27FC236}">
                <a16:creationId xmlns:a16="http://schemas.microsoft.com/office/drawing/2014/main" xmlns="" id="{5EF6C1C1-0081-44A6-9F02-33C80DBDBF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30787" y="5343308"/>
            <a:ext cx="1153733" cy="1311023"/>
          </a:xfrm>
          <a:prstGeom prst="rect">
            <a:avLst/>
          </a:prstGeom>
        </p:spPr>
      </p:pic>
      <p:pic>
        <p:nvPicPr>
          <p:cNvPr id="54" name="Picture 53">
            <a:extLst>
              <a:ext uri="{FF2B5EF4-FFF2-40B4-BE49-F238E27FC236}">
                <a16:creationId xmlns:a16="http://schemas.microsoft.com/office/drawing/2014/main" xmlns="" id="{4FBFB784-4AA7-4FBC-8E9A-EBB7C4E71AB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13445" y="5426459"/>
            <a:ext cx="2052555" cy="1015715"/>
          </a:xfrm>
          <a:prstGeom prst="rect">
            <a:avLst/>
          </a:prstGeom>
        </p:spPr>
      </p:pic>
      <p:pic>
        <p:nvPicPr>
          <p:cNvPr id="16" name="Picture 15">
            <a:extLst>
              <a:ext uri="{FF2B5EF4-FFF2-40B4-BE49-F238E27FC236}">
                <a16:creationId xmlns:a16="http://schemas.microsoft.com/office/drawing/2014/main" xmlns="" id="{01D69D38-CAAF-4617-ACEB-8D6E1EB9091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97768" y="3976309"/>
            <a:ext cx="1506382" cy="1112592"/>
          </a:xfrm>
          <a:prstGeom prst="rect">
            <a:avLst/>
          </a:prstGeom>
        </p:spPr>
      </p:pic>
      <p:pic>
        <p:nvPicPr>
          <p:cNvPr id="18" name="Picture 17">
            <a:extLst>
              <a:ext uri="{FF2B5EF4-FFF2-40B4-BE49-F238E27FC236}">
                <a16:creationId xmlns:a16="http://schemas.microsoft.com/office/drawing/2014/main" xmlns="" id="{3F997292-C8C6-42A3-8660-3E308F96D23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89233" y="2535420"/>
            <a:ext cx="1399981" cy="1045061"/>
          </a:xfrm>
          <a:prstGeom prst="rect">
            <a:avLst/>
          </a:prstGeom>
        </p:spPr>
      </p:pic>
      <p:pic>
        <p:nvPicPr>
          <p:cNvPr id="20" name="Picture 19">
            <a:extLst>
              <a:ext uri="{FF2B5EF4-FFF2-40B4-BE49-F238E27FC236}">
                <a16:creationId xmlns:a16="http://schemas.microsoft.com/office/drawing/2014/main" xmlns="" id="{D1A18065-89B2-425B-85F8-F9C58402C93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53906" y="933497"/>
            <a:ext cx="1743245" cy="1307434"/>
          </a:xfrm>
          <a:prstGeom prst="rect">
            <a:avLst/>
          </a:prstGeom>
        </p:spPr>
      </p:pic>
      <p:pic>
        <p:nvPicPr>
          <p:cNvPr id="23" name="Picture 22">
            <a:extLst>
              <a:ext uri="{FF2B5EF4-FFF2-40B4-BE49-F238E27FC236}">
                <a16:creationId xmlns:a16="http://schemas.microsoft.com/office/drawing/2014/main" xmlns="" id="{B7C1139A-DD14-4A3A-8595-DC204C31859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19541" y="5484729"/>
            <a:ext cx="1360097" cy="994443"/>
          </a:xfrm>
          <a:prstGeom prst="rect">
            <a:avLst/>
          </a:prstGeom>
        </p:spPr>
      </p:pic>
      <p:pic>
        <p:nvPicPr>
          <p:cNvPr id="22"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1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ight Bracket 23">
            <a:extLst>
              <a:ext uri="{FF2B5EF4-FFF2-40B4-BE49-F238E27FC236}">
                <a16:creationId xmlns:a16="http://schemas.microsoft.com/office/drawing/2014/main" xmlns="" id="{89DDCB89-977C-4A9C-920B-474940646439}"/>
              </a:ext>
            </a:extLst>
          </p:cNvPr>
          <p:cNvSpPr/>
          <p:nvPr/>
        </p:nvSpPr>
        <p:spPr>
          <a:xfrm>
            <a:off x="8983839" y="774794"/>
            <a:ext cx="1278979" cy="5930806"/>
          </a:xfrm>
          <a:prstGeom prst="rightBracket">
            <a:avLst>
              <a:gd name="adj" fmla="val 130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4105057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0062CBC4-5E4B-4E80-BA40-6395915FC547}"/>
              </a:ext>
            </a:extLst>
          </p:cNvPr>
          <p:cNvSpPr txBox="1"/>
          <p:nvPr/>
        </p:nvSpPr>
        <p:spPr>
          <a:xfrm>
            <a:off x="4516024" y="50044"/>
            <a:ext cx="2000868" cy="507831"/>
          </a:xfrm>
          <a:prstGeom prst="rect">
            <a:avLst/>
          </a:prstGeom>
          <a:noFill/>
        </p:spPr>
        <p:txBody>
          <a:bodyPr wrap="none" rtlCol="0">
            <a:spAutoFit/>
          </a:bodyPr>
          <a:lstStyle/>
          <a:p>
            <a:pPr algn="ctr"/>
            <a:r>
              <a:rPr lang="en-US" sz="2700" i="1" u="sng" dirty="0">
                <a:solidFill>
                  <a:schemeClr val="accent1">
                    <a:lumMod val="50000"/>
                  </a:schemeClr>
                </a:solidFill>
                <a:latin typeface="Trebuchet MS" panose="020B0603020202020204" pitchFamily="34" charset="0"/>
              </a:rPr>
              <a:t>Useful links</a:t>
            </a:r>
            <a:endParaRPr lang="hi-IN" sz="2700" i="1" dirty="0">
              <a:solidFill>
                <a:schemeClr val="accent1">
                  <a:lumMod val="50000"/>
                </a:schemeClr>
              </a:solidFill>
              <a:latin typeface="Trebuchet MS" panose="020B0603020202020204" pitchFamily="34" charset="0"/>
            </a:endParaRPr>
          </a:p>
        </p:txBody>
      </p:sp>
      <p:graphicFrame>
        <p:nvGraphicFramePr>
          <p:cNvPr id="14" name="Diagram 13">
            <a:extLst>
              <a:ext uri="{FF2B5EF4-FFF2-40B4-BE49-F238E27FC236}">
                <a16:creationId xmlns:a16="http://schemas.microsoft.com/office/drawing/2014/main" xmlns="" id="{70CA0782-AA46-4774-BABD-4C36A32C2F39}"/>
              </a:ext>
            </a:extLst>
          </p:cNvPr>
          <p:cNvGraphicFramePr/>
          <p:nvPr>
            <p:extLst>
              <p:ext uri="{D42A27DB-BD31-4B8C-83A1-F6EECF244321}">
                <p14:modId xmlns:p14="http://schemas.microsoft.com/office/powerpoint/2010/main" val="1042251561"/>
              </p:ext>
            </p:extLst>
          </p:nvPr>
        </p:nvGraphicFramePr>
        <p:xfrm>
          <a:off x="734746" y="938079"/>
          <a:ext cx="10116710" cy="5799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0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214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2775" y="1466318"/>
            <a:ext cx="10058400" cy="3566160"/>
          </a:xfrm>
          <a:solidFill>
            <a:schemeClr val="accent1">
              <a:lumMod val="60000"/>
              <a:lumOff val="40000"/>
            </a:schemeClr>
          </a:solidFill>
        </p:spPr>
        <p:txBody>
          <a:bodyPr anchor="ctr"/>
          <a:lstStyle/>
          <a:p>
            <a:pPr algn="ctr"/>
            <a:r>
              <a:rPr lang="en-US" b="1" dirty="0" smtClean="0">
                <a:solidFill>
                  <a:schemeClr val="accent1">
                    <a:lumMod val="50000"/>
                  </a:schemeClr>
                </a:solidFill>
              </a:rPr>
              <a:t>Thank You For Your Valuable Time</a:t>
            </a:r>
            <a:endParaRPr lang="en-US" b="1" dirty="0">
              <a:solidFill>
                <a:schemeClr val="accent1">
                  <a:lumMod val="50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48" y="362861"/>
            <a:ext cx="1754877" cy="612144"/>
          </a:xfrm>
          <a:prstGeom prst="rect">
            <a:avLst/>
          </a:prstGeom>
        </p:spPr>
      </p:pic>
      <p:pic>
        <p:nvPicPr>
          <p:cNvPr id="4"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448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xmlns="" id="{13BB963E-969C-47FA-B946-24599467BC9C}"/>
              </a:ext>
            </a:extLst>
          </p:cNvPr>
          <p:cNvGraphicFramePr/>
          <p:nvPr>
            <p:extLst>
              <p:ext uri="{D42A27DB-BD31-4B8C-83A1-F6EECF244321}">
                <p14:modId xmlns:p14="http://schemas.microsoft.com/office/powerpoint/2010/main" val="152300772"/>
              </p:ext>
            </p:extLst>
          </p:nvPr>
        </p:nvGraphicFramePr>
        <p:xfrm>
          <a:off x="2816501" y="1819288"/>
          <a:ext cx="6558998" cy="3284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9"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146302" y="165867"/>
            <a:ext cx="3467100" cy="158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xmlns="" id="{684A9D11-E3F7-48C1-9996-828B10F0BB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08880" y="4401451"/>
            <a:ext cx="3993504" cy="2456549"/>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p:spPr>
      </p:pic>
      <p:grpSp>
        <p:nvGrpSpPr>
          <p:cNvPr id="11" name="Group 10">
            <a:extLst>
              <a:ext uri="{FF2B5EF4-FFF2-40B4-BE49-F238E27FC236}">
                <a16:creationId xmlns:a16="http://schemas.microsoft.com/office/drawing/2014/main" xmlns="" id="{A85B717B-F60C-451C-B002-606563C76963}"/>
              </a:ext>
            </a:extLst>
          </p:cNvPr>
          <p:cNvGrpSpPr/>
          <p:nvPr/>
        </p:nvGrpSpPr>
        <p:grpSpPr>
          <a:xfrm>
            <a:off x="9213854" y="5778821"/>
            <a:ext cx="2978146" cy="1079179"/>
            <a:chOff x="-217394" y="0"/>
            <a:chExt cx="3953221" cy="821634"/>
          </a:xfrm>
        </p:grpSpPr>
        <p:sp>
          <p:nvSpPr>
            <p:cNvPr id="13" name="Pentagon 20">
              <a:extLst>
                <a:ext uri="{FF2B5EF4-FFF2-40B4-BE49-F238E27FC236}">
                  <a16:creationId xmlns:a16="http://schemas.microsoft.com/office/drawing/2014/main" xmlns="" id="{101C3BB9-34DC-4B20-A06D-E95699D27FD0}"/>
                </a:ext>
              </a:extLst>
            </p:cNvPr>
            <p:cNvSpPr/>
            <p:nvPr/>
          </p:nvSpPr>
          <p:spPr>
            <a:xfrm>
              <a:off x="0" y="0"/>
              <a:ext cx="3735827" cy="82163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entagon 4">
              <a:extLst>
                <a:ext uri="{FF2B5EF4-FFF2-40B4-BE49-F238E27FC236}">
                  <a16:creationId xmlns:a16="http://schemas.microsoft.com/office/drawing/2014/main" xmlns="" id="{7DAA5513-E248-44D8-8C7F-43D1F4705FE3}"/>
                </a:ext>
              </a:extLst>
            </p:cNvPr>
            <p:cNvSpPr/>
            <p:nvPr/>
          </p:nvSpPr>
          <p:spPr>
            <a:xfrm>
              <a:off x="-217394" y="0"/>
              <a:ext cx="3331666" cy="821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n-IN" sz="1600" i="1" u="sng" dirty="0">
                  <a:solidFill>
                    <a:schemeClr val="bg1"/>
                  </a:solidFill>
                  <a:latin typeface="Tw Cen MT" panose="020B0602020104020603" pitchFamily="34" charset="0"/>
                </a:rPr>
                <a:t>+1-408-791-3820</a:t>
              </a:r>
            </a:p>
            <a:p>
              <a:pPr lvl="0" algn="ctr" defTabSz="1111250">
                <a:lnSpc>
                  <a:spcPct val="90000"/>
                </a:lnSpc>
                <a:spcBef>
                  <a:spcPct val="0"/>
                </a:spcBef>
                <a:spcAft>
                  <a:spcPct val="35000"/>
                </a:spcAft>
              </a:pPr>
              <a:r>
                <a:rPr lang="en-IN" sz="1600" i="1" u="sng" dirty="0">
                  <a:solidFill>
                    <a:schemeClr val="bg1"/>
                  </a:solidFill>
                  <a:latin typeface="Tw Cen MT" panose="020B0602020104020603" pitchFamily="34" charset="0"/>
                  <a:cs typeface="Calibri" panose="020F0502020204030204" pitchFamily="34" charset="0"/>
                </a:rPr>
                <a:t>+91-856-00-00-600</a:t>
              </a:r>
              <a:r>
                <a:rPr lang="en-IN" sz="1600" i="1" u="sng" dirty="0">
                  <a:solidFill>
                    <a:schemeClr val="bg1"/>
                  </a:solidFill>
                  <a:latin typeface="Tw Cen MT" panose="020B0602020104020603" pitchFamily="34" charset="0"/>
                </a:rPr>
                <a:t> </a:t>
              </a:r>
              <a:endParaRPr lang="en-IN" sz="1600" i="1" u="sng" kern="1200" dirty="0">
                <a:solidFill>
                  <a:schemeClr val="bg1"/>
                </a:solidFill>
                <a:latin typeface="Tw Cen MT" panose="020B0602020104020603" pitchFamily="34" charset="0"/>
                <a:cs typeface="Calibri" panose="020F0502020204030204" pitchFamily="34" charset="0"/>
              </a:endParaRPr>
            </a:p>
            <a:p>
              <a:pPr lvl="0" algn="ctr" defTabSz="1111250">
                <a:lnSpc>
                  <a:spcPct val="90000"/>
                </a:lnSpc>
                <a:spcBef>
                  <a:spcPct val="0"/>
                </a:spcBef>
                <a:spcAft>
                  <a:spcPct val="35000"/>
                </a:spcAft>
              </a:pPr>
              <a:r>
                <a:rPr lang="en-IN" sz="1600" i="1" u="sng" kern="1200" dirty="0">
                  <a:solidFill>
                    <a:schemeClr val="bg1"/>
                  </a:solidFill>
                  <a:latin typeface="Tw Cen MT" panose="020B0602020104020603" pitchFamily="34" charset="0"/>
                  <a:cs typeface="Calibri" panose="020F0502020204030204" pitchFamily="34" charset="0"/>
                </a:rPr>
                <a:t>sales@dialerindia.com</a:t>
              </a:r>
            </a:p>
          </p:txBody>
        </p:sp>
      </p:grpSp>
      <p:pic>
        <p:nvPicPr>
          <p:cNvPr id="15" name="Picture 14">
            <a:extLst>
              <a:ext uri="{FF2B5EF4-FFF2-40B4-BE49-F238E27FC236}">
                <a16:creationId xmlns:a16="http://schemas.microsoft.com/office/drawing/2014/main" xmlns="" id="{DB75205F-DB5D-4C70-BCE4-A174513E65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00568" y="6120926"/>
            <a:ext cx="386263" cy="386263"/>
          </a:xfrm>
          <a:prstGeom prst="rect">
            <a:avLst/>
          </a:prstGeom>
        </p:spPr>
      </p:pic>
      <p:grpSp>
        <p:nvGrpSpPr>
          <p:cNvPr id="16" name="Group 15">
            <a:extLst>
              <a:ext uri="{FF2B5EF4-FFF2-40B4-BE49-F238E27FC236}">
                <a16:creationId xmlns:a16="http://schemas.microsoft.com/office/drawing/2014/main" xmlns="" id="{348B4EC3-0ACC-4F37-88BA-798F9A5D1BA3}"/>
              </a:ext>
            </a:extLst>
          </p:cNvPr>
          <p:cNvGrpSpPr/>
          <p:nvPr/>
        </p:nvGrpSpPr>
        <p:grpSpPr>
          <a:xfrm>
            <a:off x="354159" y="5376773"/>
            <a:ext cx="1591245" cy="1488306"/>
            <a:chOff x="535700" y="3214906"/>
            <a:chExt cx="2044856" cy="2044856"/>
          </a:xfrm>
        </p:grpSpPr>
        <p:pic>
          <p:nvPicPr>
            <p:cNvPr id="17" name="Picture 16">
              <a:extLst>
                <a:ext uri="{FF2B5EF4-FFF2-40B4-BE49-F238E27FC236}">
                  <a16:creationId xmlns:a16="http://schemas.microsoft.com/office/drawing/2014/main" xmlns="" id="{567AB2D3-89D8-4689-BA96-0E76019B2AD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5700" y="3214906"/>
              <a:ext cx="2044856" cy="2044856"/>
            </a:xfrm>
            <a:prstGeom prst="rect">
              <a:avLst/>
            </a:prstGeom>
          </p:spPr>
        </p:pic>
        <p:pic>
          <p:nvPicPr>
            <p:cNvPr id="18" name="Picture 17">
              <a:extLst>
                <a:ext uri="{FF2B5EF4-FFF2-40B4-BE49-F238E27FC236}">
                  <a16:creationId xmlns:a16="http://schemas.microsoft.com/office/drawing/2014/main" xmlns="" id="{F3035571-3CCC-489A-ABED-D30243DD9D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32204" y="3905835"/>
              <a:ext cx="651847" cy="669773"/>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19" name="TextBox 18">
            <a:extLst>
              <a:ext uri="{FF2B5EF4-FFF2-40B4-BE49-F238E27FC236}">
                <a16:creationId xmlns:a16="http://schemas.microsoft.com/office/drawing/2014/main" xmlns="" id="{A3388B76-91DA-46B6-9FE2-573948C2DBDA}"/>
              </a:ext>
            </a:extLst>
          </p:cNvPr>
          <p:cNvSpPr txBox="1"/>
          <p:nvPr/>
        </p:nvSpPr>
        <p:spPr>
          <a:xfrm>
            <a:off x="528758" y="292267"/>
            <a:ext cx="2584450" cy="369888"/>
          </a:xfrm>
          <a:prstGeom prst="rect">
            <a:avLst/>
          </a:prstGeom>
          <a:noFill/>
        </p:spPr>
        <p:txBody>
          <a:bodyPr wrap="none">
            <a:spAutoFit/>
          </a:bodyPr>
          <a:lstStyle/>
          <a:p>
            <a:pPr>
              <a:defRPr/>
            </a:pPr>
            <a:r>
              <a:rPr lang="en-IN" i="1" dirty="0">
                <a:solidFill>
                  <a:srgbClr val="C00000"/>
                </a:solidFill>
                <a:hlinkClick r:id="rId12">
                  <a:extLst>
                    <a:ext uri="{A12FA001-AC4F-418D-AE19-62706E023703}">
                      <ahyp:hlinkClr xmlns:ahyp="http://schemas.microsoft.com/office/drawing/2018/hyperlinkcolor" xmlns="" val="tx"/>
                    </a:ext>
                  </a:extLst>
                </a:hlinkClick>
              </a:rPr>
              <a:t>www.dialerindia.com</a:t>
            </a:r>
            <a:endParaRPr lang="en-IN" i="1" dirty="0">
              <a:solidFill>
                <a:srgbClr val="C00000"/>
              </a:solidFill>
            </a:endParaRPr>
          </a:p>
        </p:txBody>
      </p:sp>
      <p:sp>
        <p:nvSpPr>
          <p:cNvPr id="22" name="Rectangle 21">
            <a:extLst>
              <a:ext uri="{FF2B5EF4-FFF2-40B4-BE49-F238E27FC236}">
                <a16:creationId xmlns:a16="http://schemas.microsoft.com/office/drawing/2014/main" xmlns="" id="{1CE2992B-34B1-41D8-92C3-0C2BF3883F24}"/>
              </a:ext>
            </a:extLst>
          </p:cNvPr>
          <p:cNvSpPr>
            <a:spLocks noChangeArrowheads="1"/>
          </p:cNvSpPr>
          <p:nvPr/>
        </p:nvSpPr>
        <p:spPr bwMode="auto">
          <a:xfrm>
            <a:off x="556671" y="55608"/>
            <a:ext cx="229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IN" altLang="en-US" i="1" dirty="0">
                <a:solidFill>
                  <a:srgbClr val="C00000"/>
                </a:solidFill>
              </a:rPr>
              <a:t>+91-856-00-00-600</a:t>
            </a:r>
          </a:p>
        </p:txBody>
      </p:sp>
      <p:pic>
        <p:nvPicPr>
          <p:cNvPr id="23" name="Picture 23">
            <a:extLst>
              <a:ext uri="{FF2B5EF4-FFF2-40B4-BE49-F238E27FC236}">
                <a16:creationId xmlns:a16="http://schemas.microsoft.com/office/drawing/2014/main" xmlns="" id="{3B5C9481-3A41-4CC7-AD79-9564ECA4813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0490" y="138981"/>
            <a:ext cx="2873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xmlns="" id="{6BC2C188-C96B-49FC-B53A-D48DF1DB350B}"/>
              </a:ext>
            </a:extLst>
          </p:cNvPr>
          <p:cNvSpPr txBox="1"/>
          <p:nvPr/>
        </p:nvSpPr>
        <p:spPr>
          <a:xfrm>
            <a:off x="246675" y="626688"/>
            <a:ext cx="1806212" cy="369332"/>
          </a:xfrm>
          <a:prstGeom prst="rect">
            <a:avLst/>
          </a:prstGeom>
          <a:noFill/>
        </p:spPr>
        <p:txBody>
          <a:bodyPr wrap="square" rtlCol="0">
            <a:spAutoFit/>
          </a:bodyPr>
          <a:lstStyle/>
          <a:p>
            <a:r>
              <a:rPr lang="en-IN" sz="1700" i="1" u="sng" dirty="0">
                <a:solidFill>
                  <a:schemeClr val="accent1"/>
                </a:solidFill>
                <a:latin typeface="Tw Cen MT" panose="020B0602020104020603" pitchFamily="34" charset="0"/>
              </a:rPr>
              <a:t>avyuktaindia</a:t>
            </a:r>
            <a:r>
              <a:rPr lang="en-IN" i="1" u="sng" dirty="0">
                <a:solidFill>
                  <a:schemeClr val="accent1"/>
                </a:solidFill>
                <a:latin typeface="Tw Cen MT" panose="020B0602020104020603" pitchFamily="34" charset="0"/>
              </a:rPr>
              <a:t> </a:t>
            </a:r>
          </a:p>
        </p:txBody>
      </p:sp>
      <p:pic>
        <p:nvPicPr>
          <p:cNvPr id="25" name="Picture 24">
            <a:extLst>
              <a:ext uri="{FF2B5EF4-FFF2-40B4-BE49-F238E27FC236}">
                <a16:creationId xmlns:a16="http://schemas.microsoft.com/office/drawing/2014/main" xmlns="" id="{1BC1EB6B-5305-4B10-BD9A-D78C0779375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0254" y="997367"/>
            <a:ext cx="582044" cy="256099"/>
          </a:xfrm>
          <a:prstGeom prst="rect">
            <a:avLst/>
          </a:prstGeom>
        </p:spPr>
      </p:pic>
      <p:pic>
        <p:nvPicPr>
          <p:cNvPr id="26"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78038" y="268348"/>
            <a:ext cx="4984750" cy="700087"/>
          </a:xfrm>
          <a:noFill/>
          <a:ln>
            <a:noFill/>
          </a:ln>
        </p:spPr>
        <p:txBody>
          <a:bodyPr>
            <a:normAutofit fontScale="90000"/>
          </a:bodyPr>
          <a:lstStyle/>
          <a:p>
            <a:r>
              <a:rPr lang="en-US" b="1" u="sng" dirty="0">
                <a:solidFill>
                  <a:schemeClr val="accent1">
                    <a:lumMod val="50000"/>
                  </a:schemeClr>
                </a:solidFill>
              </a:rPr>
              <a:t>Case Study </a:t>
            </a:r>
            <a:r>
              <a:rPr lang="en-US" b="1" u="sng" dirty="0" smtClean="0">
                <a:solidFill>
                  <a:schemeClr val="accent1">
                    <a:lumMod val="50000"/>
                  </a:schemeClr>
                </a:solidFill>
              </a:rPr>
              <a:t>Brick folio</a:t>
            </a:r>
            <a:endParaRPr lang="en-US" b="1" dirty="0">
              <a:solidFill>
                <a:schemeClr val="accent1">
                  <a:lumMod val="50000"/>
                </a:schemeClr>
              </a:solidFill>
            </a:endParaRPr>
          </a:p>
        </p:txBody>
      </p:sp>
      <p:sp>
        <p:nvSpPr>
          <p:cNvPr id="7" name="Rounded Rectangle 6"/>
          <p:cNvSpPr/>
          <p:nvPr/>
        </p:nvSpPr>
        <p:spPr>
          <a:xfrm>
            <a:off x="690114" y="1207699"/>
            <a:ext cx="10739887" cy="4917056"/>
          </a:xfrm>
          <a:prstGeom prst="roundRect">
            <a:avLst/>
          </a:prstGeom>
          <a:solidFill>
            <a:schemeClr val="accent1"/>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u="sng" dirty="0" smtClean="0">
                <a:solidFill>
                  <a:schemeClr val="accent1">
                    <a:lumMod val="50000"/>
                  </a:schemeClr>
                </a:solidFill>
              </a:rPr>
              <a:t>About Brick Folio</a:t>
            </a:r>
          </a:p>
          <a:p>
            <a:pPr algn="ctr"/>
            <a:endParaRPr lang="en-US" sz="2400" b="1" dirty="0" smtClean="0">
              <a:solidFill>
                <a:schemeClr val="accent1">
                  <a:lumMod val="50000"/>
                </a:schemeClr>
              </a:solidFill>
            </a:endParaRPr>
          </a:p>
          <a:p>
            <a:r>
              <a:rPr lang="en-US" dirty="0" smtClean="0">
                <a:solidFill>
                  <a:schemeClr val="bg1"/>
                </a:solidFill>
              </a:rPr>
              <a:t>Brick Folio </a:t>
            </a:r>
            <a:r>
              <a:rPr lang="en-US" dirty="0">
                <a:solidFill>
                  <a:schemeClr val="bg1"/>
                </a:solidFill>
              </a:rPr>
              <a:t>is a real estate broker agency which deals in Commercial Property, Residential Property, Property Management Services and Property Sale, leasing and property investment Services. It also helps in property investments. Its headquarter is in Pune. It has many branches in major city’s of India like Mumbai, Nagpur, Delhi, Chennai, Hyderabad, Bengaluru. They Primarily focus on commercial and residential real estate which includes investment, leasing and resale. </a:t>
            </a:r>
            <a:r>
              <a:rPr lang="en-US" dirty="0" smtClean="0">
                <a:solidFill>
                  <a:schemeClr val="bg1"/>
                </a:solidFill>
              </a:rPr>
              <a:t>Brick Folio </a:t>
            </a:r>
            <a:r>
              <a:rPr lang="en-US" dirty="0">
                <a:solidFill>
                  <a:schemeClr val="bg1"/>
                </a:solidFill>
              </a:rPr>
              <a:t>also provide instant support, extensive strategy and thought planning for projects it acquires. </a:t>
            </a:r>
            <a:r>
              <a:rPr lang="en-US" dirty="0" smtClean="0">
                <a:solidFill>
                  <a:schemeClr val="bg1"/>
                </a:solidFill>
              </a:rPr>
              <a:t>Brick Folio </a:t>
            </a:r>
            <a:r>
              <a:rPr lang="en-US" dirty="0">
                <a:solidFill>
                  <a:schemeClr val="bg1"/>
                </a:solidFill>
              </a:rPr>
              <a:t>have big network of developers and investors they are experts in property deals. </a:t>
            </a:r>
            <a:r>
              <a:rPr lang="en-US" dirty="0" smtClean="0">
                <a:solidFill>
                  <a:schemeClr val="bg1"/>
                </a:solidFill>
              </a:rPr>
              <a:t>Brick Folio </a:t>
            </a:r>
            <a:r>
              <a:rPr lang="en-US" dirty="0">
                <a:solidFill>
                  <a:schemeClr val="bg1"/>
                </a:solidFill>
              </a:rPr>
              <a:t>also helps in legal documentation for property sell, purchase or any lease cases. </a:t>
            </a:r>
            <a:r>
              <a:rPr lang="en-US" dirty="0" smtClean="0">
                <a:solidFill>
                  <a:schemeClr val="bg1"/>
                </a:solidFill>
              </a:rPr>
              <a:t>Brick Folio </a:t>
            </a:r>
            <a:r>
              <a:rPr lang="en-US" dirty="0">
                <a:solidFill>
                  <a:schemeClr val="bg1"/>
                </a:solidFill>
              </a:rPr>
              <a:t>also helps for loan process</a:t>
            </a:r>
            <a:r>
              <a:rPr lang="en-US" dirty="0" smtClean="0">
                <a:solidFill>
                  <a:schemeClr val="bg1"/>
                </a:solidFill>
              </a:rPr>
              <a:t>. Mr</a:t>
            </a:r>
            <a:r>
              <a:rPr lang="en-US" dirty="0">
                <a:solidFill>
                  <a:schemeClr val="bg1"/>
                </a:solidFill>
              </a:rPr>
              <a:t>. Danish Iqbal is MD- Cofounder of </a:t>
            </a:r>
            <a:r>
              <a:rPr lang="en-US" dirty="0" smtClean="0">
                <a:solidFill>
                  <a:schemeClr val="bg1"/>
                </a:solidFill>
              </a:rPr>
              <a:t>Brick Folio. Brick Folio </a:t>
            </a:r>
            <a:r>
              <a:rPr lang="en-US" dirty="0">
                <a:solidFill>
                  <a:schemeClr val="bg1"/>
                </a:solidFill>
              </a:rPr>
              <a:t>has big team to deal with</a:t>
            </a:r>
            <a:r>
              <a:rPr lang="en-US" dirty="0"/>
              <a:t>.</a:t>
            </a:r>
          </a:p>
          <a:p>
            <a:endParaRPr lang="en-GB"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48" y="362861"/>
            <a:ext cx="1754877" cy="612144"/>
          </a:xfrm>
          <a:prstGeom prst="rect">
            <a:avLst/>
          </a:prstGeom>
        </p:spPr>
      </p:pic>
      <p:pic>
        <p:nvPicPr>
          <p:cNvPr id="6"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670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122760" y="181500"/>
            <a:ext cx="5822832" cy="701246"/>
          </a:xfrm>
          <a:noFill/>
          <a:ln>
            <a:noFill/>
          </a:ln>
        </p:spPr>
        <p:txBody>
          <a:bodyPr>
            <a:normAutofit fontScale="90000"/>
          </a:bodyPr>
          <a:lstStyle/>
          <a:p>
            <a:r>
              <a:rPr lang="en-US" b="1" u="sng" dirty="0">
                <a:solidFill>
                  <a:schemeClr val="accent1">
                    <a:lumMod val="50000"/>
                  </a:schemeClr>
                </a:solidFill>
              </a:rPr>
              <a:t>Case Study </a:t>
            </a:r>
            <a:r>
              <a:rPr lang="en-US" b="1" u="sng" dirty="0" smtClean="0">
                <a:solidFill>
                  <a:schemeClr val="accent1">
                    <a:lumMod val="50000"/>
                  </a:schemeClr>
                </a:solidFill>
              </a:rPr>
              <a:t>Brick Folio</a:t>
            </a:r>
            <a:endParaRPr lang="en-GB" dirty="0">
              <a:solidFill>
                <a:schemeClr val="accent1">
                  <a:lumMod val="50000"/>
                </a:schemeClr>
              </a:solidFill>
            </a:endParaRPr>
          </a:p>
        </p:txBody>
      </p:sp>
      <p:sp>
        <p:nvSpPr>
          <p:cNvPr id="7" name="Rounded Rectangle 6"/>
          <p:cNvSpPr/>
          <p:nvPr/>
        </p:nvSpPr>
        <p:spPr>
          <a:xfrm>
            <a:off x="638354" y="1138529"/>
            <a:ext cx="10863771" cy="53571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accent1">
                    <a:lumMod val="50000"/>
                  </a:schemeClr>
                </a:solidFill>
              </a:rPr>
              <a:t>Key Challenges Areas of </a:t>
            </a:r>
            <a:r>
              <a:rPr lang="en-US" sz="2400" b="1" u="sng" dirty="0" smtClean="0">
                <a:solidFill>
                  <a:schemeClr val="accent1">
                    <a:lumMod val="50000"/>
                  </a:schemeClr>
                </a:solidFill>
              </a:rPr>
              <a:t>Brick Folio</a:t>
            </a:r>
          </a:p>
          <a:p>
            <a:pPr algn="ctr"/>
            <a:endParaRPr lang="en-US" sz="2000" b="1" u="sng" dirty="0" smtClean="0">
              <a:solidFill>
                <a:schemeClr val="accent1">
                  <a:lumMod val="50000"/>
                </a:schemeClr>
              </a:solidFill>
            </a:endParaRPr>
          </a:p>
          <a:p>
            <a:r>
              <a:rPr lang="en-GB" b="1" dirty="0" smtClean="0">
                <a:solidFill>
                  <a:schemeClr val="accent1">
                    <a:lumMod val="50000"/>
                  </a:schemeClr>
                </a:solidFill>
              </a:rPr>
              <a:t>1.</a:t>
            </a:r>
            <a:r>
              <a:rPr lang="en-GB" dirty="0"/>
              <a:t> </a:t>
            </a:r>
            <a:r>
              <a:rPr lang="en-GB" dirty="0" smtClean="0"/>
              <a:t>Customer </a:t>
            </a:r>
            <a:r>
              <a:rPr lang="en-GB" dirty="0"/>
              <a:t>did not have any automated calling process. Agents had to call with their mobile phones and had </a:t>
            </a:r>
            <a:r>
              <a:rPr lang="en-GB" dirty="0" smtClean="0"/>
              <a:t> </a:t>
            </a:r>
          </a:p>
          <a:p>
            <a:r>
              <a:rPr lang="en-GB" dirty="0" smtClean="0"/>
              <a:t>    to </a:t>
            </a:r>
            <a:r>
              <a:rPr lang="en-GB" dirty="0"/>
              <a:t>save their call records for any future reference/ requirements .</a:t>
            </a:r>
            <a:endParaRPr lang="en-US" dirty="0"/>
          </a:p>
          <a:p>
            <a:r>
              <a:rPr lang="en-GB" b="1" dirty="0" smtClean="0">
                <a:solidFill>
                  <a:schemeClr val="accent1">
                    <a:lumMod val="50000"/>
                  </a:schemeClr>
                </a:solidFill>
              </a:rPr>
              <a:t>2</a:t>
            </a:r>
            <a:r>
              <a:rPr lang="en-GB" b="1" dirty="0">
                <a:solidFill>
                  <a:schemeClr val="accent1">
                    <a:lumMod val="50000"/>
                  </a:schemeClr>
                </a:solidFill>
              </a:rPr>
              <a:t>.</a:t>
            </a:r>
            <a:r>
              <a:rPr lang="en-GB" b="1" dirty="0">
                <a:solidFill>
                  <a:srgbClr val="FF0000"/>
                </a:solidFill>
              </a:rPr>
              <a:t> </a:t>
            </a:r>
            <a:r>
              <a:rPr lang="en-GB" dirty="0" smtClean="0"/>
              <a:t>If </a:t>
            </a:r>
            <a:r>
              <a:rPr lang="en-GB" dirty="0"/>
              <a:t>there was any call back scheduled for any buyer or seller then there was no reliable call-back option even </a:t>
            </a:r>
            <a:r>
              <a:rPr lang="en-GB" dirty="0" smtClean="0"/>
              <a:t>  </a:t>
            </a:r>
          </a:p>
          <a:p>
            <a:r>
              <a:rPr lang="en-GB" dirty="0"/>
              <a:t> </a:t>
            </a:r>
            <a:r>
              <a:rPr lang="en-GB" dirty="0" smtClean="0"/>
              <a:t>   for </a:t>
            </a:r>
            <a:r>
              <a:rPr lang="en-GB" dirty="0"/>
              <a:t> follow-ups.</a:t>
            </a:r>
            <a:endParaRPr lang="en-US" dirty="0"/>
          </a:p>
          <a:p>
            <a:r>
              <a:rPr lang="en-GB" b="1" dirty="0">
                <a:solidFill>
                  <a:schemeClr val="accent1">
                    <a:lumMod val="50000"/>
                  </a:schemeClr>
                </a:solidFill>
              </a:rPr>
              <a:t>3. </a:t>
            </a:r>
            <a:r>
              <a:rPr lang="en-GB" dirty="0"/>
              <a:t>They were not managing any database for their prospects, buyers, sellers, investors </a:t>
            </a:r>
            <a:r>
              <a:rPr lang="en-GB" dirty="0" err="1"/>
              <a:t>etc</a:t>
            </a:r>
            <a:r>
              <a:rPr lang="en-GB" dirty="0"/>
              <a:t> </a:t>
            </a:r>
            <a:r>
              <a:rPr lang="en-IN" dirty="0"/>
              <a:t>.  Agents were </a:t>
            </a:r>
            <a:r>
              <a:rPr lang="en-IN" dirty="0" smtClean="0"/>
              <a:t> </a:t>
            </a:r>
          </a:p>
          <a:p>
            <a:r>
              <a:rPr lang="en-IN" dirty="0"/>
              <a:t> </a:t>
            </a:r>
            <a:r>
              <a:rPr lang="en-IN" dirty="0" smtClean="0"/>
              <a:t>   missing </a:t>
            </a:r>
            <a:r>
              <a:rPr lang="en-IN" dirty="0"/>
              <a:t>follow-ups, the previous conversations, remarks </a:t>
            </a:r>
            <a:r>
              <a:rPr lang="en-IN" dirty="0" err="1"/>
              <a:t>etc</a:t>
            </a:r>
            <a:r>
              <a:rPr lang="en-IN" dirty="0"/>
              <a:t> were not managed properly .</a:t>
            </a:r>
            <a:endParaRPr lang="en-US" dirty="0"/>
          </a:p>
          <a:p>
            <a:r>
              <a:rPr lang="en-GB" b="1" dirty="0">
                <a:solidFill>
                  <a:schemeClr val="accent1">
                    <a:lumMod val="50000"/>
                  </a:schemeClr>
                </a:solidFill>
              </a:rPr>
              <a:t>4. </a:t>
            </a:r>
            <a:r>
              <a:rPr lang="en-GB" dirty="0"/>
              <a:t>Dependency of agent for any buyer because other agents don’t know what deal an agent has done with </a:t>
            </a:r>
            <a:endParaRPr lang="en-GB" dirty="0" smtClean="0"/>
          </a:p>
          <a:p>
            <a:r>
              <a:rPr lang="en-GB" dirty="0"/>
              <a:t> </a:t>
            </a:r>
            <a:r>
              <a:rPr lang="en-GB" dirty="0" smtClean="0"/>
              <a:t>   buyer </a:t>
            </a:r>
            <a:r>
              <a:rPr lang="en-GB" dirty="0"/>
              <a:t>or seller.</a:t>
            </a:r>
            <a:endParaRPr lang="en-US" dirty="0"/>
          </a:p>
          <a:p>
            <a:r>
              <a:rPr lang="en-GB" b="1" dirty="0">
                <a:solidFill>
                  <a:schemeClr val="accent1">
                    <a:lumMod val="50000"/>
                  </a:schemeClr>
                </a:solidFill>
              </a:rPr>
              <a:t>5. </a:t>
            </a:r>
            <a:r>
              <a:rPr lang="en-IN" dirty="0"/>
              <a:t>They were looking for a centralised calling system with CRM where the head office can upload the leads </a:t>
            </a:r>
            <a:endParaRPr lang="en-IN" dirty="0" smtClean="0"/>
          </a:p>
          <a:p>
            <a:r>
              <a:rPr lang="en-IN" dirty="0"/>
              <a:t> </a:t>
            </a:r>
            <a:r>
              <a:rPr lang="en-IN" dirty="0" smtClean="0"/>
              <a:t>   for </a:t>
            </a:r>
            <a:r>
              <a:rPr lang="en-IN" dirty="0"/>
              <a:t>different </a:t>
            </a:r>
            <a:r>
              <a:rPr lang="en-IN" dirty="0" smtClean="0"/>
              <a:t>cities </a:t>
            </a:r>
            <a:r>
              <a:rPr lang="en-IN" dirty="0"/>
              <a:t>and the central office can have their logs &amp; recordings for each lead.</a:t>
            </a:r>
            <a:r>
              <a:rPr lang="en-GB" dirty="0" smtClean="0"/>
              <a:t> </a:t>
            </a:r>
            <a:endParaRPr lang="en-US" dirty="0"/>
          </a:p>
          <a:p>
            <a:r>
              <a:rPr lang="en-GB" b="1" dirty="0">
                <a:solidFill>
                  <a:schemeClr val="accent1">
                    <a:lumMod val="50000"/>
                  </a:schemeClr>
                </a:solidFill>
              </a:rPr>
              <a:t>6. </a:t>
            </a:r>
            <a:r>
              <a:rPr lang="en-GB" dirty="0" smtClean="0"/>
              <a:t>Brick Folio </a:t>
            </a:r>
            <a:r>
              <a:rPr lang="en-GB" dirty="0"/>
              <a:t>team was also looking for a solution which can be integrated with their in-house company CRM, </a:t>
            </a:r>
            <a:endParaRPr lang="en-GB" dirty="0" smtClean="0"/>
          </a:p>
          <a:p>
            <a:r>
              <a:rPr lang="en-GB" dirty="0"/>
              <a:t> </a:t>
            </a:r>
            <a:r>
              <a:rPr lang="en-GB" dirty="0" smtClean="0"/>
              <a:t>   where </a:t>
            </a:r>
            <a:r>
              <a:rPr lang="en-GB" dirty="0"/>
              <a:t>they can upload all the data, leads and agents can dial through that CRM, and each and every call </a:t>
            </a:r>
            <a:r>
              <a:rPr lang="en-GB" dirty="0" smtClean="0"/>
              <a:t> </a:t>
            </a:r>
          </a:p>
          <a:p>
            <a:r>
              <a:rPr lang="en-GB" dirty="0"/>
              <a:t> </a:t>
            </a:r>
            <a:r>
              <a:rPr lang="en-GB" dirty="0" smtClean="0"/>
              <a:t>   need </a:t>
            </a:r>
            <a:r>
              <a:rPr lang="en-GB" dirty="0"/>
              <a:t>to be recorded centrally, also they need reports, records on a minimal </a:t>
            </a:r>
            <a:r>
              <a:rPr lang="en-GB" dirty="0" smtClean="0"/>
              <a:t>clicks.</a:t>
            </a:r>
            <a:endParaRPr lang="en-US" dirty="0"/>
          </a:p>
          <a:p>
            <a:pPr algn="ctr"/>
            <a:r>
              <a:rPr lang="en-US" sz="2000" b="1" u="sng" dirty="0" smtClean="0">
                <a:solidFill>
                  <a:srgbClr val="FF0000"/>
                </a:solidFill>
              </a:rPr>
              <a:t> </a:t>
            </a:r>
            <a:endParaRPr lang="en-US" sz="2000" u="sng" dirty="0">
              <a:solidFill>
                <a:srgbClr val="FF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48" y="362861"/>
            <a:ext cx="1754877" cy="612144"/>
          </a:xfrm>
          <a:prstGeom prst="rect">
            <a:avLst/>
          </a:prstGeom>
        </p:spPr>
      </p:pic>
      <p:pic>
        <p:nvPicPr>
          <p:cNvPr id="8"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1242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869852" cy="701246"/>
          </a:xfrm>
          <a:noFill/>
          <a:ln>
            <a:noFill/>
          </a:ln>
        </p:spPr>
        <p:txBody>
          <a:bodyPr>
            <a:normAutofit fontScale="90000"/>
          </a:bodyPr>
          <a:lstStyle/>
          <a:p>
            <a:r>
              <a:rPr lang="en-US" b="1" u="sng" dirty="0">
                <a:solidFill>
                  <a:schemeClr val="accent1">
                    <a:lumMod val="50000"/>
                  </a:schemeClr>
                </a:solidFill>
              </a:rPr>
              <a:t>Case Study </a:t>
            </a:r>
            <a:r>
              <a:rPr lang="en-US" b="1" u="sng" dirty="0" smtClean="0">
                <a:solidFill>
                  <a:schemeClr val="accent1">
                    <a:lumMod val="50000"/>
                  </a:schemeClr>
                </a:solidFill>
              </a:rPr>
              <a:t>Brick Folio </a:t>
            </a:r>
            <a:endParaRPr lang="en-GB" dirty="0">
              <a:solidFill>
                <a:schemeClr val="accent1">
                  <a:lumMod val="50000"/>
                </a:schemeClr>
              </a:solidFill>
            </a:endParaRPr>
          </a:p>
        </p:txBody>
      </p:sp>
      <p:sp>
        <p:nvSpPr>
          <p:cNvPr id="7" name="Rounded Rectangle 6"/>
          <p:cNvSpPr/>
          <p:nvPr/>
        </p:nvSpPr>
        <p:spPr>
          <a:xfrm>
            <a:off x="634521" y="1137728"/>
            <a:ext cx="11036300" cy="5219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u="sng" dirty="0" smtClean="0"/>
          </a:p>
          <a:p>
            <a:endParaRPr lang="en-US" b="1" u="sng" dirty="0"/>
          </a:p>
          <a:p>
            <a:pPr algn="ctr"/>
            <a:r>
              <a:rPr lang="en-US" sz="2400" b="1" u="sng" dirty="0" smtClean="0">
                <a:solidFill>
                  <a:schemeClr val="accent1">
                    <a:lumMod val="50000"/>
                  </a:schemeClr>
                </a:solidFill>
              </a:rPr>
              <a:t>Solutions </a:t>
            </a:r>
            <a:r>
              <a:rPr lang="en-US" sz="2400" b="1" u="sng" dirty="0">
                <a:solidFill>
                  <a:schemeClr val="accent1">
                    <a:lumMod val="50000"/>
                  </a:schemeClr>
                </a:solidFill>
              </a:rPr>
              <a:t>we implemented at </a:t>
            </a:r>
            <a:r>
              <a:rPr lang="en-US" sz="2400" b="1" u="sng" dirty="0" smtClean="0">
                <a:solidFill>
                  <a:schemeClr val="accent1">
                    <a:lumMod val="50000"/>
                  </a:schemeClr>
                </a:solidFill>
              </a:rPr>
              <a:t>Brick Folio</a:t>
            </a:r>
          </a:p>
          <a:p>
            <a:pPr algn="ctr"/>
            <a:endParaRPr lang="en-US" sz="2000" b="1" u="sng" dirty="0" smtClean="0">
              <a:solidFill>
                <a:schemeClr val="accent1">
                  <a:lumMod val="50000"/>
                </a:schemeClr>
              </a:solidFill>
            </a:endParaRPr>
          </a:p>
          <a:p>
            <a:r>
              <a:rPr lang="en-US" b="1" dirty="0" smtClean="0">
                <a:solidFill>
                  <a:schemeClr val="accent1">
                    <a:lumMod val="50000"/>
                  </a:schemeClr>
                </a:solidFill>
              </a:rPr>
              <a:t>1.</a:t>
            </a:r>
            <a:r>
              <a:rPr lang="en-US" b="1" dirty="0" smtClean="0">
                <a:solidFill>
                  <a:srgbClr val="FF0000"/>
                </a:solidFill>
              </a:rPr>
              <a:t> </a:t>
            </a:r>
            <a:r>
              <a:rPr lang="en-US" dirty="0" smtClean="0"/>
              <a:t>We </a:t>
            </a:r>
            <a:r>
              <a:rPr lang="en-US" dirty="0"/>
              <a:t>have implemented a centralized server at head office of </a:t>
            </a:r>
            <a:r>
              <a:rPr lang="en-US" dirty="0" smtClean="0"/>
              <a:t>Brick Folio </a:t>
            </a:r>
            <a:r>
              <a:rPr lang="en-US" dirty="0"/>
              <a:t>with GSM gateway for outbound </a:t>
            </a:r>
            <a:r>
              <a:rPr lang="en-US" dirty="0" smtClean="0"/>
              <a:t> </a:t>
            </a:r>
          </a:p>
          <a:p>
            <a:r>
              <a:rPr lang="en-US" dirty="0" smtClean="0"/>
              <a:t>    calls</a:t>
            </a:r>
            <a:r>
              <a:rPr lang="en-US" dirty="0"/>
              <a:t>.</a:t>
            </a:r>
          </a:p>
          <a:p>
            <a:r>
              <a:rPr lang="en-US" b="1" dirty="0">
                <a:solidFill>
                  <a:schemeClr val="accent1">
                    <a:lumMod val="50000"/>
                  </a:schemeClr>
                </a:solidFill>
              </a:rPr>
              <a:t>2</a:t>
            </a:r>
            <a:r>
              <a:rPr lang="en-US" b="1" dirty="0" smtClean="0">
                <a:solidFill>
                  <a:schemeClr val="accent1">
                    <a:lumMod val="50000"/>
                  </a:schemeClr>
                </a:solidFill>
              </a:rPr>
              <a:t>. </a:t>
            </a:r>
            <a:r>
              <a:rPr lang="en-US" dirty="0" smtClean="0"/>
              <a:t>Leads </a:t>
            </a:r>
            <a:r>
              <a:rPr lang="en-US" dirty="0"/>
              <a:t>are uploaded by head office and the agents call with automated system according to their region or </a:t>
            </a:r>
            <a:r>
              <a:rPr lang="en-US" dirty="0" smtClean="0"/>
              <a:t> </a:t>
            </a:r>
          </a:p>
          <a:p>
            <a:r>
              <a:rPr lang="en-US" dirty="0"/>
              <a:t> </a:t>
            </a:r>
            <a:r>
              <a:rPr lang="en-US" dirty="0" smtClean="0"/>
              <a:t>   city’s</a:t>
            </a:r>
            <a:r>
              <a:rPr lang="en-US" dirty="0"/>
              <a:t>.</a:t>
            </a:r>
          </a:p>
          <a:p>
            <a:r>
              <a:rPr lang="en-US" b="1" dirty="0">
                <a:solidFill>
                  <a:schemeClr val="accent1">
                    <a:lumMod val="50000"/>
                  </a:schemeClr>
                </a:solidFill>
              </a:rPr>
              <a:t>3.</a:t>
            </a:r>
            <a:r>
              <a:rPr lang="en-US" b="1" dirty="0">
                <a:solidFill>
                  <a:srgbClr val="FF0000"/>
                </a:solidFill>
              </a:rPr>
              <a:t> </a:t>
            </a:r>
            <a:r>
              <a:rPr lang="en-US" dirty="0"/>
              <a:t>We integrated </a:t>
            </a:r>
            <a:r>
              <a:rPr lang="en-US" dirty="0" smtClean="0"/>
              <a:t>Brick Folio </a:t>
            </a:r>
            <a:r>
              <a:rPr lang="en-US" dirty="0"/>
              <a:t>CRM with Avyukta Dialer, as per customer requirement we sync the data on real </a:t>
            </a:r>
            <a:r>
              <a:rPr lang="en-US" dirty="0" smtClean="0"/>
              <a:t>  </a:t>
            </a:r>
          </a:p>
          <a:p>
            <a:r>
              <a:rPr lang="en-US" dirty="0"/>
              <a:t> </a:t>
            </a:r>
            <a:r>
              <a:rPr lang="en-US" dirty="0" smtClean="0"/>
              <a:t>   time </a:t>
            </a:r>
            <a:r>
              <a:rPr lang="en-US" dirty="0"/>
              <a:t>between these two applications over APIs. </a:t>
            </a:r>
          </a:p>
          <a:p>
            <a:r>
              <a:rPr lang="en-US" b="1" dirty="0" smtClean="0">
                <a:solidFill>
                  <a:schemeClr val="accent1">
                    <a:lumMod val="50000"/>
                  </a:schemeClr>
                </a:solidFill>
              </a:rPr>
              <a:t>4</a:t>
            </a:r>
            <a:r>
              <a:rPr lang="en-US" b="1" dirty="0">
                <a:solidFill>
                  <a:schemeClr val="accent1">
                    <a:lumMod val="50000"/>
                  </a:schemeClr>
                </a:solidFill>
              </a:rPr>
              <a:t>.</a:t>
            </a:r>
            <a:r>
              <a:rPr lang="en-US" b="1" dirty="0">
                <a:solidFill>
                  <a:srgbClr val="FF0000"/>
                </a:solidFill>
              </a:rPr>
              <a:t> </a:t>
            </a:r>
            <a:r>
              <a:rPr lang="en-US" dirty="0"/>
              <a:t>Now </a:t>
            </a:r>
            <a:r>
              <a:rPr lang="en-US" dirty="0" smtClean="0"/>
              <a:t>Brick Folio </a:t>
            </a:r>
            <a:r>
              <a:rPr lang="en-US" dirty="0"/>
              <a:t>have a big database of buyers, sellers, investors and property dealers, they can fetch their </a:t>
            </a:r>
            <a:endParaRPr lang="en-US" dirty="0" smtClean="0"/>
          </a:p>
          <a:p>
            <a:r>
              <a:rPr lang="en-US" dirty="0"/>
              <a:t> </a:t>
            </a:r>
            <a:r>
              <a:rPr lang="en-US" dirty="0" smtClean="0"/>
              <a:t>   records </a:t>
            </a:r>
            <a:r>
              <a:rPr lang="en-US" dirty="0"/>
              <a:t>on minimal clicks and they can extract any recording of any agent or client on few clicks as well.</a:t>
            </a:r>
          </a:p>
          <a:p>
            <a:r>
              <a:rPr lang="en-US" b="1" dirty="0" smtClean="0">
                <a:solidFill>
                  <a:schemeClr val="accent1">
                    <a:lumMod val="50000"/>
                  </a:schemeClr>
                </a:solidFill>
              </a:rPr>
              <a:t>5</a:t>
            </a:r>
            <a:r>
              <a:rPr lang="en-US" b="1" dirty="0">
                <a:solidFill>
                  <a:schemeClr val="accent1">
                    <a:lumMod val="50000"/>
                  </a:schemeClr>
                </a:solidFill>
              </a:rPr>
              <a:t>.</a:t>
            </a:r>
            <a:r>
              <a:rPr lang="en-US" b="1" dirty="0">
                <a:solidFill>
                  <a:srgbClr val="FF0000"/>
                </a:solidFill>
              </a:rPr>
              <a:t> </a:t>
            </a:r>
            <a:r>
              <a:rPr lang="en-US" dirty="0"/>
              <a:t>Now its very easy to make conference call for any agent for negotiation  of property or any legal advice also, </a:t>
            </a:r>
            <a:endParaRPr lang="en-US" dirty="0" smtClean="0"/>
          </a:p>
          <a:p>
            <a:r>
              <a:rPr lang="en-US" dirty="0"/>
              <a:t> </a:t>
            </a:r>
            <a:r>
              <a:rPr lang="en-US" dirty="0" smtClean="0"/>
              <a:t>   due </a:t>
            </a:r>
            <a:r>
              <a:rPr lang="en-US" dirty="0"/>
              <a:t>to every call recording it is difficult for anyone to alter any deal or any discussion</a:t>
            </a:r>
          </a:p>
          <a:p>
            <a:r>
              <a:rPr lang="en-US" b="1" dirty="0">
                <a:solidFill>
                  <a:schemeClr val="accent1">
                    <a:lumMod val="50000"/>
                  </a:schemeClr>
                </a:solidFill>
              </a:rPr>
              <a:t>6.</a:t>
            </a:r>
            <a:r>
              <a:rPr lang="en-US" b="1" dirty="0">
                <a:solidFill>
                  <a:srgbClr val="FF0000"/>
                </a:solidFill>
              </a:rPr>
              <a:t> </a:t>
            </a:r>
            <a:r>
              <a:rPr lang="en-US" dirty="0"/>
              <a:t>With our solution </a:t>
            </a:r>
            <a:r>
              <a:rPr lang="en-US" dirty="0" smtClean="0"/>
              <a:t>Brick Folio</a:t>
            </a:r>
            <a:r>
              <a:rPr lang="en-US" dirty="0"/>
              <a:t>  is now having centralized call recordings with all logs and history to evaluate / </a:t>
            </a:r>
            <a:r>
              <a:rPr lang="en-US" dirty="0" smtClean="0"/>
              <a:t> </a:t>
            </a:r>
          </a:p>
          <a:p>
            <a:r>
              <a:rPr lang="en-US" dirty="0"/>
              <a:t> </a:t>
            </a:r>
            <a:r>
              <a:rPr lang="en-US" dirty="0" smtClean="0"/>
              <a:t>   track </a:t>
            </a:r>
            <a:r>
              <a:rPr lang="en-US" dirty="0"/>
              <a:t>any kind of deal  registered at </a:t>
            </a:r>
            <a:r>
              <a:rPr lang="en-US" dirty="0" smtClean="0"/>
              <a:t>Brick Folio </a:t>
            </a:r>
            <a:r>
              <a:rPr lang="en-US" dirty="0"/>
              <a:t>just on few clicks</a:t>
            </a:r>
            <a:r>
              <a:rPr lang="en-US" dirty="0" smtClean="0"/>
              <a:t>.</a:t>
            </a:r>
          </a:p>
          <a:p>
            <a:r>
              <a:rPr lang="en-US" b="1" dirty="0" smtClean="0">
                <a:solidFill>
                  <a:schemeClr val="accent1">
                    <a:lumMod val="50000"/>
                  </a:schemeClr>
                </a:solidFill>
              </a:rPr>
              <a:t>7.</a:t>
            </a:r>
            <a:r>
              <a:rPr lang="en-US" b="1" dirty="0" smtClean="0">
                <a:solidFill>
                  <a:srgbClr val="FF0000"/>
                </a:solidFill>
              </a:rPr>
              <a:t> </a:t>
            </a:r>
            <a:r>
              <a:rPr lang="en-US" dirty="0" smtClean="0">
                <a:solidFill>
                  <a:schemeClr val="bg1"/>
                </a:solidFill>
              </a:rPr>
              <a:t>Automated mail scheduled for all call logs to respective persons after duty hrs.</a:t>
            </a:r>
            <a:endParaRPr lang="en-US" dirty="0">
              <a:solidFill>
                <a:schemeClr val="bg1"/>
              </a:solidFill>
            </a:endParaRPr>
          </a:p>
          <a:p>
            <a:pPr algn="ctr"/>
            <a:r>
              <a:rPr lang="en-US" b="1" dirty="0"/>
              <a:t> </a:t>
            </a:r>
            <a:endParaRPr lang="en-US" dirty="0"/>
          </a:p>
          <a:p>
            <a:r>
              <a:rPr lang="en-US" b="1" dirty="0"/>
              <a:t>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48" y="362861"/>
            <a:ext cx="1754877" cy="612144"/>
          </a:xfrm>
          <a:prstGeom prst="rect">
            <a:avLst/>
          </a:prstGeom>
        </p:spPr>
      </p:pic>
      <p:pic>
        <p:nvPicPr>
          <p:cNvPr id="8"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771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768252" cy="701246"/>
          </a:xfrm>
          <a:noFill/>
          <a:ln>
            <a:noFill/>
          </a:ln>
        </p:spPr>
        <p:txBody>
          <a:bodyPr>
            <a:normAutofit fontScale="90000"/>
          </a:bodyPr>
          <a:lstStyle/>
          <a:p>
            <a:r>
              <a:rPr lang="en-US" b="1" u="sng" dirty="0">
                <a:solidFill>
                  <a:schemeClr val="accent1">
                    <a:lumMod val="50000"/>
                  </a:schemeClr>
                </a:solidFill>
              </a:rPr>
              <a:t>Case Study </a:t>
            </a:r>
            <a:r>
              <a:rPr lang="en-US" b="1" u="sng" dirty="0" smtClean="0">
                <a:solidFill>
                  <a:schemeClr val="accent1">
                    <a:lumMod val="50000"/>
                  </a:schemeClr>
                </a:solidFill>
              </a:rPr>
              <a:t>Brick Folio </a:t>
            </a:r>
            <a:endParaRPr lang="en-GB" dirty="0">
              <a:solidFill>
                <a:schemeClr val="accent1">
                  <a:lumMod val="50000"/>
                </a:schemeClr>
              </a:solidFill>
            </a:endParaRPr>
          </a:p>
        </p:txBody>
      </p:sp>
      <p:sp>
        <p:nvSpPr>
          <p:cNvPr id="7" name="Rounded Rectangle 6"/>
          <p:cNvSpPr/>
          <p:nvPr/>
        </p:nvSpPr>
        <p:spPr>
          <a:xfrm>
            <a:off x="646981" y="1254425"/>
            <a:ext cx="10739887" cy="4917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accent1">
                    <a:lumMod val="50000"/>
                  </a:schemeClr>
                </a:solidFill>
              </a:rPr>
              <a:t>Impact </a:t>
            </a:r>
            <a:r>
              <a:rPr lang="en-US" sz="2400" b="1" u="sng" dirty="0">
                <a:solidFill>
                  <a:schemeClr val="accent1">
                    <a:lumMod val="50000"/>
                  </a:schemeClr>
                </a:solidFill>
              </a:rPr>
              <a:t>of our Solution in </a:t>
            </a:r>
            <a:r>
              <a:rPr lang="en-US" sz="2400" b="1" u="sng" dirty="0" smtClean="0">
                <a:solidFill>
                  <a:schemeClr val="accent1">
                    <a:lumMod val="50000"/>
                  </a:schemeClr>
                </a:solidFill>
              </a:rPr>
              <a:t>Brick Folio</a:t>
            </a:r>
          </a:p>
          <a:p>
            <a:pPr algn="ctr"/>
            <a:endParaRPr lang="en-US" b="1" u="sng" dirty="0" smtClean="0">
              <a:solidFill>
                <a:srgbClr val="FF0000"/>
              </a:solidFill>
            </a:endParaRPr>
          </a:p>
          <a:p>
            <a:r>
              <a:rPr lang="en-US" dirty="0"/>
              <a:t>	After Implementation of all above mentioned solutions from Avyukta drastic changes came in overall experiences to both calling persons and tele callers. Key impacts are listed below</a:t>
            </a:r>
            <a:r>
              <a:rPr lang="en-US" dirty="0" smtClean="0"/>
              <a:t>:</a:t>
            </a:r>
          </a:p>
          <a:p>
            <a:endParaRPr lang="en-US" dirty="0"/>
          </a:p>
          <a:p>
            <a:pPr lvl="0"/>
            <a:r>
              <a:rPr lang="en-GB" b="1" dirty="0" smtClean="0">
                <a:solidFill>
                  <a:schemeClr val="accent1">
                    <a:lumMod val="50000"/>
                  </a:schemeClr>
                </a:solidFill>
              </a:rPr>
              <a:t>1.</a:t>
            </a:r>
            <a:r>
              <a:rPr lang="en-GB" dirty="0" smtClean="0"/>
              <a:t> </a:t>
            </a:r>
            <a:r>
              <a:rPr lang="en-GB" dirty="0"/>
              <a:t>Agent has </a:t>
            </a:r>
            <a:r>
              <a:rPr lang="en-GB" dirty="0" smtClean="0"/>
              <a:t>assigned leads in their panel </a:t>
            </a:r>
            <a:r>
              <a:rPr lang="en-GB" dirty="0"/>
              <a:t>to contact, he/she need not to run here and there for any </a:t>
            </a:r>
            <a:r>
              <a:rPr lang="en-GB" dirty="0" smtClean="0"/>
              <a:t>lead.</a:t>
            </a:r>
            <a:endParaRPr lang="en-US" dirty="0"/>
          </a:p>
          <a:p>
            <a:pPr lvl="0"/>
            <a:r>
              <a:rPr lang="en-GB" b="1" dirty="0" smtClean="0">
                <a:solidFill>
                  <a:schemeClr val="accent1">
                    <a:lumMod val="50000"/>
                  </a:schemeClr>
                </a:solidFill>
              </a:rPr>
              <a:t>2.</a:t>
            </a:r>
            <a:r>
              <a:rPr lang="en-GB" dirty="0" smtClean="0"/>
              <a:t> Automated Scripts with </a:t>
            </a:r>
            <a:r>
              <a:rPr lang="en-GB" dirty="0"/>
              <a:t>basic keyword which are used in their profession </a:t>
            </a:r>
            <a:r>
              <a:rPr lang="en-GB" dirty="0" smtClean="0"/>
              <a:t>helped agents </a:t>
            </a:r>
            <a:r>
              <a:rPr lang="en-GB" dirty="0"/>
              <a:t>to impress client </a:t>
            </a:r>
            <a:endParaRPr lang="en-GB" dirty="0" smtClean="0"/>
          </a:p>
          <a:p>
            <a:pPr lvl="0"/>
            <a:r>
              <a:rPr lang="en-GB" dirty="0" smtClean="0"/>
              <a:t>    while </a:t>
            </a:r>
            <a:r>
              <a:rPr lang="en-GB" dirty="0"/>
              <a:t>calling.</a:t>
            </a:r>
            <a:endParaRPr lang="en-US" dirty="0"/>
          </a:p>
          <a:p>
            <a:r>
              <a:rPr lang="en-US" b="1" dirty="0">
                <a:solidFill>
                  <a:schemeClr val="accent1">
                    <a:lumMod val="50000"/>
                  </a:schemeClr>
                </a:solidFill>
              </a:rPr>
              <a:t>3.</a:t>
            </a:r>
            <a:r>
              <a:rPr lang="en-US" b="1" dirty="0">
                <a:solidFill>
                  <a:srgbClr val="FF0000"/>
                </a:solidFill>
              </a:rPr>
              <a:t> </a:t>
            </a:r>
            <a:r>
              <a:rPr lang="en-US" dirty="0"/>
              <a:t>Follow-ups and call recording are arranged in proper manner and can be extracted on minimal clicks</a:t>
            </a:r>
            <a:r>
              <a:rPr lang="en-US" dirty="0" smtClean="0"/>
              <a:t>.</a:t>
            </a:r>
            <a:endParaRPr lang="en-US" dirty="0"/>
          </a:p>
          <a:p>
            <a:r>
              <a:rPr lang="en-US" b="1" dirty="0">
                <a:solidFill>
                  <a:schemeClr val="accent1">
                    <a:lumMod val="50000"/>
                  </a:schemeClr>
                </a:solidFill>
              </a:rPr>
              <a:t>4.</a:t>
            </a:r>
            <a:r>
              <a:rPr lang="en-US" b="1" dirty="0">
                <a:solidFill>
                  <a:srgbClr val="FF0000"/>
                </a:solidFill>
              </a:rPr>
              <a:t> </a:t>
            </a:r>
            <a:r>
              <a:rPr lang="en-US" dirty="0" smtClean="0"/>
              <a:t>Overall </a:t>
            </a:r>
            <a:r>
              <a:rPr lang="en-US" dirty="0"/>
              <a:t>manual work before the call is just eliminated by 85-90% with complete access of previous history </a:t>
            </a:r>
            <a:endParaRPr lang="en-US" dirty="0" smtClean="0"/>
          </a:p>
          <a:p>
            <a:r>
              <a:rPr lang="en-US" dirty="0"/>
              <a:t> </a:t>
            </a:r>
            <a:r>
              <a:rPr lang="en-US" dirty="0" smtClean="0"/>
              <a:t>   in </a:t>
            </a:r>
            <a:r>
              <a:rPr lang="en-US" dirty="0"/>
              <a:t>few clicks only even the last call were completed by any other tele caller.</a:t>
            </a:r>
          </a:p>
          <a:p>
            <a:r>
              <a:rPr lang="en-US" b="1" dirty="0">
                <a:solidFill>
                  <a:schemeClr val="accent1">
                    <a:lumMod val="50000"/>
                  </a:schemeClr>
                </a:solidFill>
              </a:rPr>
              <a:t>5.</a:t>
            </a:r>
            <a:r>
              <a:rPr lang="en-US" b="1" dirty="0">
                <a:solidFill>
                  <a:srgbClr val="FF0000"/>
                </a:solidFill>
              </a:rPr>
              <a:t> </a:t>
            </a:r>
            <a:r>
              <a:rPr lang="en-US" dirty="0"/>
              <a:t>All concern authorities of </a:t>
            </a:r>
            <a:r>
              <a:rPr lang="en-US" dirty="0" smtClean="0"/>
              <a:t>Brick Folio </a:t>
            </a:r>
            <a:r>
              <a:rPr lang="en-US" dirty="0"/>
              <a:t>have access to all logs, history, recordings on a single platform with </a:t>
            </a:r>
            <a:endParaRPr lang="en-US" dirty="0" smtClean="0"/>
          </a:p>
          <a:p>
            <a:r>
              <a:rPr lang="en-US" dirty="0"/>
              <a:t> </a:t>
            </a:r>
            <a:r>
              <a:rPr lang="en-US" dirty="0" smtClean="0"/>
              <a:t>   few </a:t>
            </a:r>
            <a:r>
              <a:rPr lang="en-US" dirty="0"/>
              <a:t>clicks </a:t>
            </a:r>
            <a:r>
              <a:rPr lang="en-US" dirty="0" smtClean="0"/>
              <a:t>only </a:t>
            </a:r>
            <a:r>
              <a:rPr lang="en-US" dirty="0"/>
              <a:t>which minimizes the manual efforts for them to get all things in shortest possible </a:t>
            </a:r>
            <a:r>
              <a:rPr lang="en-US" dirty="0" smtClean="0"/>
              <a:t>time.</a:t>
            </a:r>
            <a:endParaRPr lang="en-US" dirty="0"/>
          </a:p>
          <a:p>
            <a:pPr algn="ctr"/>
            <a:r>
              <a:rPr lang="en-US" dirty="0"/>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48" y="362861"/>
            <a:ext cx="1754877" cy="612144"/>
          </a:xfrm>
          <a:prstGeom prst="rect">
            <a:avLst/>
          </a:prstGeom>
        </p:spPr>
      </p:pic>
      <p:pic>
        <p:nvPicPr>
          <p:cNvPr id="8"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691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17985" y="190710"/>
            <a:ext cx="4895850" cy="700087"/>
          </a:xfrm>
          <a:noFill/>
          <a:ln>
            <a:noFill/>
          </a:ln>
        </p:spPr>
        <p:txBody>
          <a:bodyPr>
            <a:normAutofit/>
          </a:bodyPr>
          <a:lstStyle/>
          <a:p>
            <a:r>
              <a:rPr lang="en-US" sz="3200" b="1" u="sng" dirty="0">
                <a:solidFill>
                  <a:schemeClr val="accent1">
                    <a:lumMod val="50000"/>
                  </a:schemeClr>
                </a:solidFill>
              </a:rPr>
              <a:t>Case Study </a:t>
            </a:r>
            <a:r>
              <a:rPr lang="en-US" sz="3200" b="1" u="sng" dirty="0" smtClean="0">
                <a:solidFill>
                  <a:schemeClr val="accent1">
                    <a:lumMod val="50000"/>
                  </a:schemeClr>
                </a:solidFill>
              </a:rPr>
              <a:t>Brick Folio </a:t>
            </a:r>
            <a:endParaRPr lang="en-GB" sz="3200" dirty="0">
              <a:solidFill>
                <a:schemeClr val="accent1">
                  <a:lumMod val="50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671" y="3149600"/>
            <a:ext cx="1651561" cy="84952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300" y="3474702"/>
            <a:ext cx="1084076" cy="8953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659" y="3323990"/>
            <a:ext cx="1115041" cy="152866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9095" y="5204782"/>
            <a:ext cx="1955800" cy="87312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2631" y="4165181"/>
            <a:ext cx="595379" cy="537355"/>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4538" y="4118210"/>
            <a:ext cx="479754" cy="569391"/>
          </a:xfrm>
          <a:prstGeom prst="rect">
            <a:avLst/>
          </a:prstGeom>
        </p:spPr>
      </p:pic>
      <p:cxnSp>
        <p:nvCxnSpPr>
          <p:cNvPr id="18" name="Elbow Connector 17"/>
          <p:cNvCxnSpPr>
            <a:endCxn id="12" idx="2"/>
          </p:cNvCxnSpPr>
          <p:nvPr/>
        </p:nvCxnSpPr>
        <p:spPr>
          <a:xfrm>
            <a:off x="1844039" y="4402905"/>
            <a:ext cx="3902956" cy="1675002"/>
          </a:xfrm>
          <a:prstGeom prst="bentConnector4">
            <a:avLst>
              <a:gd name="adj1" fmla="val 37472"/>
              <a:gd name="adj2" fmla="val 11364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flipV="1">
            <a:off x="6875253" y="4201277"/>
            <a:ext cx="1489310" cy="14317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6650966" y="2915264"/>
            <a:ext cx="2922318" cy="29075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L-Shape 22"/>
          <p:cNvSpPr/>
          <p:nvPr/>
        </p:nvSpPr>
        <p:spPr>
          <a:xfrm>
            <a:off x="9613901" y="2897222"/>
            <a:ext cx="121996" cy="3871877"/>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245100" y="5284469"/>
            <a:ext cx="1931235" cy="369332"/>
          </a:xfrm>
          <a:prstGeom prst="rect">
            <a:avLst/>
          </a:prstGeom>
          <a:noFill/>
        </p:spPr>
        <p:txBody>
          <a:bodyPr wrap="square" rtlCol="0">
            <a:spAutoFit/>
          </a:bodyPr>
          <a:lstStyle/>
          <a:p>
            <a:r>
              <a:rPr lang="en-US" b="1" dirty="0" smtClean="0">
                <a:solidFill>
                  <a:srgbClr val="FFFF00"/>
                </a:solidFill>
              </a:rPr>
              <a:t>Switch</a:t>
            </a:r>
            <a:endParaRPr lang="en-US" b="1" dirty="0">
              <a:solidFill>
                <a:srgbClr val="FFFF00"/>
              </a:solidFill>
            </a:endParaRPr>
          </a:p>
        </p:txBody>
      </p:sp>
      <p:sp>
        <p:nvSpPr>
          <p:cNvPr id="26" name="TextBox 25"/>
          <p:cNvSpPr txBox="1"/>
          <p:nvPr/>
        </p:nvSpPr>
        <p:spPr>
          <a:xfrm>
            <a:off x="1113501" y="3851915"/>
            <a:ext cx="1056563" cy="923330"/>
          </a:xfrm>
          <a:prstGeom prst="rect">
            <a:avLst/>
          </a:prstGeom>
          <a:noFill/>
        </p:spPr>
        <p:txBody>
          <a:bodyPr wrap="square" rtlCol="0">
            <a:spAutoFit/>
          </a:bodyPr>
          <a:lstStyle/>
          <a:p>
            <a:r>
              <a:rPr lang="en-US" b="1" dirty="0" smtClean="0">
                <a:solidFill>
                  <a:srgbClr val="FFFF00"/>
                </a:solidFill>
              </a:rPr>
              <a:t>Avyukta</a:t>
            </a:r>
          </a:p>
          <a:p>
            <a:r>
              <a:rPr lang="en-US" b="1" dirty="0" smtClean="0">
                <a:solidFill>
                  <a:srgbClr val="FFFF00"/>
                </a:solidFill>
              </a:rPr>
              <a:t>Dialer</a:t>
            </a:r>
          </a:p>
          <a:p>
            <a:r>
              <a:rPr lang="en-US" b="1" dirty="0" smtClean="0">
                <a:solidFill>
                  <a:srgbClr val="FFFF00"/>
                </a:solidFill>
              </a:rPr>
              <a:t>Server</a:t>
            </a:r>
            <a:endParaRPr lang="en-US" b="1" dirty="0">
              <a:solidFill>
                <a:srgbClr val="FFFF00"/>
              </a:solidFill>
            </a:endParaRPr>
          </a:p>
        </p:txBody>
      </p:sp>
      <p:sp>
        <p:nvSpPr>
          <p:cNvPr id="27" name="TextBox 26"/>
          <p:cNvSpPr txBox="1"/>
          <p:nvPr/>
        </p:nvSpPr>
        <p:spPr>
          <a:xfrm>
            <a:off x="9735896" y="2610146"/>
            <a:ext cx="2250400" cy="369332"/>
          </a:xfrm>
          <a:prstGeom prst="rect">
            <a:avLst/>
          </a:prstGeom>
          <a:noFill/>
        </p:spPr>
        <p:txBody>
          <a:bodyPr wrap="square" rtlCol="0">
            <a:spAutoFit/>
          </a:bodyPr>
          <a:lstStyle/>
          <a:p>
            <a:r>
              <a:rPr lang="en-US" b="1" u="sng" dirty="0" smtClean="0">
                <a:solidFill>
                  <a:srgbClr val="0070C0"/>
                </a:solidFill>
              </a:rPr>
              <a:t>Agent Floor</a:t>
            </a:r>
            <a:endParaRPr lang="en-US" b="1" u="sng" dirty="0">
              <a:solidFill>
                <a:srgbClr val="0070C0"/>
              </a:solidFill>
            </a:endParaRPr>
          </a:p>
        </p:txBody>
      </p: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6426" y="2749186"/>
            <a:ext cx="1440824" cy="979973"/>
          </a:xfrm>
          <a:prstGeom prst="rect">
            <a:avLst/>
          </a:prstGeom>
        </p:spPr>
      </p:pic>
      <p:cxnSp>
        <p:nvCxnSpPr>
          <p:cNvPr id="41" name="Elbow Connector 40"/>
          <p:cNvCxnSpPr>
            <a:endCxn id="39" idx="2"/>
          </p:cNvCxnSpPr>
          <p:nvPr/>
        </p:nvCxnSpPr>
        <p:spPr>
          <a:xfrm rot="5400000" flipH="1" flipV="1">
            <a:off x="5836271" y="4095283"/>
            <a:ext cx="1446690" cy="7144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602175" y="2979479"/>
            <a:ext cx="1097091" cy="646331"/>
          </a:xfrm>
          <a:prstGeom prst="rect">
            <a:avLst/>
          </a:prstGeom>
          <a:noFill/>
        </p:spPr>
        <p:txBody>
          <a:bodyPr wrap="square" rtlCol="0">
            <a:spAutoFit/>
          </a:bodyPr>
          <a:lstStyle/>
          <a:p>
            <a:r>
              <a:rPr lang="en-US" b="1" dirty="0" err="1" smtClean="0">
                <a:solidFill>
                  <a:srgbClr val="FFFF00"/>
                </a:solidFill>
              </a:rPr>
              <a:t>Wifi</a:t>
            </a:r>
            <a:endParaRPr lang="en-US" b="1" dirty="0" smtClean="0">
              <a:solidFill>
                <a:srgbClr val="FFFF00"/>
              </a:solidFill>
            </a:endParaRPr>
          </a:p>
          <a:p>
            <a:r>
              <a:rPr lang="en-US" b="1" dirty="0" smtClean="0">
                <a:solidFill>
                  <a:srgbClr val="FFFF00"/>
                </a:solidFill>
              </a:rPr>
              <a:t>Router</a:t>
            </a:r>
            <a:endParaRPr lang="en-US" b="1" dirty="0">
              <a:solidFill>
                <a:srgbClr val="FFFF00"/>
              </a:solidFill>
            </a:endParaRPr>
          </a:p>
        </p:txBody>
      </p:sp>
      <p:pic>
        <p:nvPicPr>
          <p:cNvPr id="47"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842526" y="6273588"/>
            <a:ext cx="972205" cy="49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9613900" y="4673841"/>
            <a:ext cx="2451046" cy="1754326"/>
          </a:xfrm>
          <a:prstGeom prst="rect">
            <a:avLst/>
          </a:prstGeom>
          <a:noFill/>
        </p:spPr>
        <p:txBody>
          <a:bodyPr wrap="square" rtlCol="0">
            <a:spAutoFit/>
          </a:bodyPr>
          <a:lstStyle/>
          <a:p>
            <a:r>
              <a:rPr lang="en-US" b="1" dirty="0" smtClean="0">
                <a:solidFill>
                  <a:srgbClr val="0070C0"/>
                </a:solidFill>
              </a:rPr>
              <a:t>Sales Force</a:t>
            </a:r>
          </a:p>
          <a:p>
            <a:r>
              <a:rPr lang="en-US" dirty="0" err="1" smtClean="0">
                <a:solidFill>
                  <a:srgbClr val="0070C0"/>
                </a:solidFill>
              </a:rPr>
              <a:t>Usb</a:t>
            </a:r>
            <a:r>
              <a:rPr lang="en-US" dirty="0" smtClean="0">
                <a:solidFill>
                  <a:srgbClr val="0070C0"/>
                </a:solidFill>
              </a:rPr>
              <a:t> Headphone</a:t>
            </a:r>
          </a:p>
          <a:p>
            <a:r>
              <a:rPr lang="en-US" dirty="0" smtClean="0">
                <a:solidFill>
                  <a:srgbClr val="0070C0"/>
                </a:solidFill>
              </a:rPr>
              <a:t>Dialer Mobile</a:t>
            </a:r>
          </a:p>
          <a:p>
            <a:r>
              <a:rPr lang="en-US" dirty="0" smtClean="0">
                <a:solidFill>
                  <a:srgbClr val="0070C0"/>
                </a:solidFill>
              </a:rPr>
              <a:t>IP Phone</a:t>
            </a:r>
          </a:p>
          <a:p>
            <a:r>
              <a:rPr lang="en-US" dirty="0" smtClean="0">
                <a:solidFill>
                  <a:srgbClr val="0070C0"/>
                </a:solidFill>
              </a:rPr>
              <a:t>Soft Phone</a:t>
            </a:r>
          </a:p>
          <a:p>
            <a:r>
              <a:rPr lang="en-US" dirty="0" smtClean="0">
                <a:solidFill>
                  <a:srgbClr val="0070C0"/>
                </a:solidFill>
              </a:rPr>
              <a:t>Agent PC</a:t>
            </a:r>
            <a:endParaRPr lang="en-US" dirty="0">
              <a:solidFill>
                <a:srgbClr val="0070C0"/>
              </a:solidFill>
            </a:endParaRPr>
          </a:p>
        </p:txBody>
      </p:sp>
      <p:sp>
        <p:nvSpPr>
          <p:cNvPr id="49" name="TextBox 48"/>
          <p:cNvSpPr txBox="1"/>
          <p:nvPr/>
        </p:nvSpPr>
        <p:spPr>
          <a:xfrm>
            <a:off x="3576368" y="798744"/>
            <a:ext cx="4089646" cy="369332"/>
          </a:xfrm>
          <a:prstGeom prst="rect">
            <a:avLst/>
          </a:prstGeom>
          <a:noFill/>
        </p:spPr>
        <p:txBody>
          <a:bodyPr wrap="none" rtlCol="0">
            <a:spAutoFit/>
          </a:bodyPr>
          <a:lstStyle/>
          <a:p>
            <a:r>
              <a:rPr lang="en-US" b="1" u="sng" dirty="0" smtClean="0">
                <a:solidFill>
                  <a:schemeClr val="accent1">
                    <a:lumMod val="50000"/>
                  </a:schemeClr>
                </a:solidFill>
              </a:rPr>
              <a:t>Existing Architecture with GSM Gateway </a:t>
            </a:r>
            <a:endParaRPr lang="en-US" b="1" u="sng" dirty="0">
              <a:solidFill>
                <a:schemeClr val="accent1">
                  <a:lumMod val="50000"/>
                </a:schemeClr>
              </a:solidFill>
            </a:endParaRPr>
          </a:p>
        </p:txBody>
      </p:sp>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5201" y="2296228"/>
            <a:ext cx="1669091" cy="631054"/>
          </a:xfrm>
          <a:prstGeom prst="rect">
            <a:avLst/>
          </a:prstGeom>
        </p:spPr>
      </p:pic>
      <p:cxnSp>
        <p:nvCxnSpPr>
          <p:cNvPr id="17" name="Elbow Connector 16"/>
          <p:cNvCxnSpPr>
            <a:endCxn id="12" idx="2"/>
          </p:cNvCxnSpPr>
          <p:nvPr/>
        </p:nvCxnSpPr>
        <p:spPr>
          <a:xfrm>
            <a:off x="2273824" y="2749186"/>
            <a:ext cx="3473171" cy="3328721"/>
          </a:xfrm>
          <a:prstGeom prst="bentConnector4">
            <a:avLst>
              <a:gd name="adj1" fmla="val 35922"/>
              <a:gd name="adj2" fmla="val 106868"/>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23714" y="2499776"/>
            <a:ext cx="1534459" cy="369332"/>
          </a:xfrm>
          <a:prstGeom prst="rect">
            <a:avLst/>
          </a:prstGeom>
          <a:noFill/>
        </p:spPr>
        <p:txBody>
          <a:bodyPr wrap="none" rtlCol="0">
            <a:spAutoFit/>
          </a:bodyPr>
          <a:lstStyle/>
          <a:p>
            <a:r>
              <a:rPr lang="en-US" b="1" dirty="0" smtClean="0">
                <a:solidFill>
                  <a:srgbClr val="FFFF00"/>
                </a:solidFill>
              </a:rPr>
              <a:t>GSM Gateway</a:t>
            </a:r>
            <a:endParaRPr lang="en-US" b="1" dirty="0">
              <a:solidFill>
                <a:srgbClr val="FFFF00"/>
              </a:solidFill>
            </a:endParaRPr>
          </a:p>
        </p:txBody>
      </p:sp>
      <p:pic>
        <p:nvPicPr>
          <p:cNvPr id="56" name="Picture 5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89129" y="2540710"/>
            <a:ext cx="1907737" cy="832628"/>
          </a:xfrm>
          <a:prstGeom prst="rect">
            <a:avLst/>
          </a:prstGeom>
        </p:spPr>
      </p:pic>
      <p:cxnSp>
        <p:nvCxnSpPr>
          <p:cNvPr id="58" name="Elbow Connector 57"/>
          <p:cNvCxnSpPr/>
          <p:nvPr/>
        </p:nvCxnSpPr>
        <p:spPr>
          <a:xfrm rot="16200000" flipH="1">
            <a:off x="3907630" y="3980075"/>
            <a:ext cx="2764008" cy="71790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405411" y="2527891"/>
            <a:ext cx="935064" cy="369332"/>
          </a:xfrm>
          <a:prstGeom prst="rect">
            <a:avLst/>
          </a:prstGeom>
          <a:noFill/>
        </p:spPr>
        <p:txBody>
          <a:bodyPr wrap="none" rtlCol="0">
            <a:spAutoFit/>
          </a:bodyPr>
          <a:lstStyle/>
          <a:p>
            <a:r>
              <a:rPr lang="en-US" b="1" dirty="0" smtClean="0">
                <a:solidFill>
                  <a:srgbClr val="FFFF00"/>
                </a:solidFill>
              </a:rPr>
              <a:t>Firewall</a:t>
            </a:r>
            <a:endParaRPr lang="en-US" b="1" dirty="0">
              <a:solidFill>
                <a:srgbClr val="FFFF00"/>
              </a:solidFill>
            </a:endParaRPr>
          </a:p>
        </p:txBody>
      </p:sp>
      <p:pic>
        <p:nvPicPr>
          <p:cNvPr id="61" name="Picture 6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186" y="1020037"/>
            <a:ext cx="1097581" cy="1097581"/>
          </a:xfrm>
          <a:prstGeom prst="rect">
            <a:avLst/>
          </a:prstGeom>
        </p:spPr>
      </p:pic>
      <p:cxnSp>
        <p:nvCxnSpPr>
          <p:cNvPr id="63" name="Elbow Connector 62"/>
          <p:cNvCxnSpPr/>
          <p:nvPr/>
        </p:nvCxnSpPr>
        <p:spPr>
          <a:xfrm>
            <a:off x="1917700" y="1460500"/>
            <a:ext cx="2781300" cy="1446136"/>
          </a:xfrm>
          <a:prstGeom prst="bentConnector3">
            <a:avLst>
              <a:gd name="adj1" fmla="val 72374"/>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094959" y="1294385"/>
            <a:ext cx="958789" cy="369332"/>
          </a:xfrm>
          <a:prstGeom prst="rect">
            <a:avLst/>
          </a:prstGeom>
          <a:noFill/>
        </p:spPr>
        <p:txBody>
          <a:bodyPr wrap="none" rtlCol="0">
            <a:spAutoFit/>
          </a:bodyPr>
          <a:lstStyle/>
          <a:p>
            <a:r>
              <a:rPr lang="en-US" b="1" dirty="0" smtClean="0">
                <a:solidFill>
                  <a:srgbClr val="FF0000"/>
                </a:solidFill>
              </a:rPr>
              <a:t>Internet</a:t>
            </a:r>
            <a:endParaRPr lang="en-US" b="1" dirty="0">
              <a:solidFill>
                <a:srgbClr val="FF0000"/>
              </a:solidFill>
            </a:endParaRPr>
          </a:p>
        </p:txBody>
      </p:sp>
      <p:sp>
        <p:nvSpPr>
          <p:cNvPr id="66" name="L-Shape 65"/>
          <p:cNvSpPr/>
          <p:nvPr/>
        </p:nvSpPr>
        <p:spPr>
          <a:xfrm>
            <a:off x="9524999" y="1294385"/>
            <a:ext cx="88901" cy="131576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Elbow Connector 67"/>
          <p:cNvCxnSpPr/>
          <p:nvPr/>
        </p:nvCxnSpPr>
        <p:spPr>
          <a:xfrm flipV="1">
            <a:off x="5245100" y="1790700"/>
            <a:ext cx="4279899" cy="1078408"/>
          </a:xfrm>
          <a:prstGeom prst="bentConnector3">
            <a:avLst>
              <a:gd name="adj1" fmla="val 20623"/>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524999" y="1181005"/>
            <a:ext cx="1637371" cy="369332"/>
          </a:xfrm>
          <a:prstGeom prst="rect">
            <a:avLst/>
          </a:prstGeom>
          <a:noFill/>
        </p:spPr>
        <p:txBody>
          <a:bodyPr wrap="none" rtlCol="0">
            <a:spAutoFit/>
          </a:bodyPr>
          <a:lstStyle/>
          <a:p>
            <a:r>
              <a:rPr lang="en-US" b="1" u="sng" dirty="0" smtClean="0">
                <a:solidFill>
                  <a:schemeClr val="accent1"/>
                </a:solidFill>
              </a:rPr>
              <a:t>Remote Agents</a:t>
            </a:r>
            <a:endParaRPr lang="en-US" b="1" u="sng" dirty="0">
              <a:solidFill>
                <a:schemeClr val="accent1"/>
              </a:solidFill>
            </a:endParaRPr>
          </a:p>
        </p:txBody>
      </p:sp>
      <p:pic>
        <p:nvPicPr>
          <p:cNvPr id="71" name="Picture 7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13900" y="1633180"/>
            <a:ext cx="730528" cy="461113"/>
          </a:xfrm>
          <a:prstGeom prst="rect">
            <a:avLst/>
          </a:prstGeom>
        </p:spPr>
      </p:pic>
      <p:pic>
        <p:nvPicPr>
          <p:cNvPr id="72" name="Picture 7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90666" y="1587468"/>
            <a:ext cx="637581" cy="637581"/>
          </a:xfrm>
          <a:prstGeom prst="rect">
            <a:avLst/>
          </a:prstGeom>
        </p:spPr>
      </p:pic>
      <p:pic>
        <p:nvPicPr>
          <p:cNvPr id="40" name="Picture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5848" y="362861"/>
            <a:ext cx="1754877" cy="612144"/>
          </a:xfrm>
          <a:prstGeom prst="rect">
            <a:avLst/>
          </a:prstGeom>
        </p:spPr>
      </p:pic>
      <p:pic>
        <p:nvPicPr>
          <p:cNvPr id="42"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68"/>
          <p:cNvGrpSpPr>
            <a:grpSpLocks/>
          </p:cNvGrpSpPr>
          <p:nvPr/>
        </p:nvGrpSpPr>
        <p:grpSpPr bwMode="auto">
          <a:xfrm>
            <a:off x="669266" y="4941047"/>
            <a:ext cx="2705100" cy="1601460"/>
            <a:chOff x="2882503" y="5486400"/>
            <a:chExt cx="2451497" cy="1452213"/>
          </a:xfrm>
        </p:grpSpPr>
        <p:sp>
          <p:nvSpPr>
            <p:cNvPr id="46" name="Quad Arrow Callout 45"/>
            <p:cNvSpPr/>
            <p:nvPr/>
          </p:nvSpPr>
          <p:spPr>
            <a:xfrm>
              <a:off x="3581506" y="5486400"/>
              <a:ext cx="1215390" cy="1216224"/>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0" name="Text Box 186"/>
            <p:cNvSpPr txBox="1">
              <a:spLocks noChangeArrowheads="1"/>
            </p:cNvSpPr>
            <p:nvPr/>
          </p:nvSpPr>
          <p:spPr bwMode="auto">
            <a:xfrm>
              <a:off x="4496118" y="6395443"/>
              <a:ext cx="837882" cy="519373"/>
            </a:xfrm>
            <a:prstGeom prst="rect">
              <a:avLst/>
            </a:prstGeom>
            <a:noFill/>
            <a:ln w="12700" cap="sq">
              <a:noFill/>
              <a:miter lim="800000"/>
              <a:headEnd type="none" w="sm" len="sm"/>
              <a:tailEnd type="none" w="sm" len="sm"/>
            </a:ln>
          </p:spPr>
          <p:txBody>
            <a:bodyPr wrap="square">
              <a:spAutoFit/>
            </a:bodyPr>
            <a:lstStyle/>
            <a:p>
              <a:pPr>
                <a:defRPr/>
              </a:pPr>
              <a:r>
                <a:rPr lang="en-US" sz="1200" b="1" i="1" dirty="0">
                  <a:solidFill>
                    <a:schemeClr val="accent1">
                      <a:lumMod val="60000"/>
                      <a:lumOff val="40000"/>
                    </a:schemeClr>
                  </a:solidFill>
                  <a:cs typeface="Arial" charset="0"/>
                </a:rPr>
                <a:t>Campaign Manager</a:t>
              </a:r>
            </a:p>
          </p:txBody>
        </p:sp>
        <p:sp>
          <p:nvSpPr>
            <p:cNvPr id="52" name="Text Box 186"/>
            <p:cNvSpPr txBox="1">
              <a:spLocks noChangeArrowheads="1"/>
            </p:cNvSpPr>
            <p:nvPr/>
          </p:nvSpPr>
          <p:spPr bwMode="auto">
            <a:xfrm>
              <a:off x="2882504" y="6211491"/>
              <a:ext cx="838649" cy="727122"/>
            </a:xfrm>
            <a:prstGeom prst="rect">
              <a:avLst/>
            </a:prstGeom>
            <a:noFill/>
            <a:ln w="12700" cap="sq">
              <a:noFill/>
              <a:miter lim="800000"/>
              <a:headEnd type="none" w="sm" len="sm"/>
              <a:tailEnd type="none" w="sm" len="sm"/>
            </a:ln>
          </p:spPr>
          <p:txBody>
            <a:bodyPr wrap="square">
              <a:spAutoFit/>
            </a:bodyPr>
            <a:lstStyle/>
            <a:p>
              <a:pPr>
                <a:defRPr/>
              </a:pPr>
              <a:r>
                <a:rPr lang="en-US" sz="1200" b="1" i="1" dirty="0" smtClean="0">
                  <a:solidFill>
                    <a:schemeClr val="accent1">
                      <a:lumMod val="60000"/>
                      <a:lumOff val="40000"/>
                    </a:schemeClr>
                  </a:solidFill>
                  <a:cs typeface="Arial" charset="0"/>
                </a:rPr>
                <a:t>Complete Recordings logs</a:t>
              </a:r>
              <a:endParaRPr lang="en-US" sz="1200" b="1" i="1" dirty="0">
                <a:solidFill>
                  <a:schemeClr val="accent1">
                    <a:lumMod val="60000"/>
                    <a:lumOff val="40000"/>
                  </a:schemeClr>
                </a:solidFill>
                <a:cs typeface="Arial" charset="0"/>
              </a:endParaRPr>
            </a:p>
          </p:txBody>
        </p:sp>
        <p:sp>
          <p:nvSpPr>
            <p:cNvPr id="53" name="Text Box 186"/>
            <p:cNvSpPr txBox="1">
              <a:spLocks noChangeArrowheads="1"/>
            </p:cNvSpPr>
            <p:nvPr/>
          </p:nvSpPr>
          <p:spPr bwMode="auto">
            <a:xfrm>
              <a:off x="4608908" y="5486400"/>
              <a:ext cx="573168" cy="519373"/>
            </a:xfrm>
            <a:prstGeom prst="rect">
              <a:avLst/>
            </a:prstGeom>
            <a:noFill/>
            <a:ln w="12700" cap="sq">
              <a:noFill/>
              <a:miter lim="800000"/>
              <a:headEnd type="none" w="sm" len="sm"/>
              <a:tailEnd type="none" w="sm" len="sm"/>
            </a:ln>
          </p:spPr>
          <p:txBody>
            <a:bodyPr wrap="square">
              <a:spAutoFit/>
            </a:bodyPr>
            <a:lstStyle/>
            <a:p>
              <a:pPr>
                <a:defRPr/>
              </a:pPr>
              <a:r>
                <a:rPr lang="en-US" sz="1200" b="1" i="1" dirty="0">
                  <a:solidFill>
                    <a:schemeClr val="accent1">
                      <a:lumMod val="60000"/>
                      <a:lumOff val="40000"/>
                    </a:schemeClr>
                  </a:solidFill>
                  <a:cs typeface="Arial" charset="0"/>
                </a:rPr>
                <a:t>Voice Logs</a:t>
              </a:r>
            </a:p>
          </p:txBody>
        </p:sp>
        <p:sp>
          <p:nvSpPr>
            <p:cNvPr id="54" name="Text Box 186"/>
            <p:cNvSpPr txBox="1">
              <a:spLocks noChangeArrowheads="1"/>
            </p:cNvSpPr>
            <p:nvPr/>
          </p:nvSpPr>
          <p:spPr bwMode="auto">
            <a:xfrm>
              <a:off x="2882503" y="5486400"/>
              <a:ext cx="777208" cy="519373"/>
            </a:xfrm>
            <a:prstGeom prst="rect">
              <a:avLst/>
            </a:prstGeom>
            <a:noFill/>
            <a:ln w="12700" cap="sq">
              <a:noFill/>
              <a:miter lim="800000"/>
              <a:headEnd type="none" w="sm" len="sm"/>
              <a:tailEnd type="none" w="sm" len="sm"/>
            </a:ln>
          </p:spPr>
          <p:txBody>
            <a:bodyPr wrap="square">
              <a:spAutoFit/>
            </a:bodyPr>
            <a:lstStyle/>
            <a:p>
              <a:pPr algn="ctr">
                <a:defRPr/>
              </a:pPr>
              <a:r>
                <a:rPr lang="en-US" sz="1200" b="1" i="1" dirty="0">
                  <a:solidFill>
                    <a:schemeClr val="accent1">
                      <a:lumMod val="60000"/>
                      <a:lumOff val="40000"/>
                    </a:schemeClr>
                  </a:solidFill>
                  <a:cs typeface="Arial" charset="0"/>
                </a:rPr>
                <a:t>25+ Reports</a:t>
              </a:r>
            </a:p>
          </p:txBody>
        </p:sp>
      </p:grpSp>
      <p:pic>
        <p:nvPicPr>
          <p:cNvPr id="55" name="Picture 54"/>
          <p:cNvPicPr>
            <a:picLocks noChangeAspect="1"/>
          </p:cNvPicPr>
          <p:nvPr/>
        </p:nvPicPr>
        <p:blipFill>
          <a:blip r:embed="rId17"/>
          <a:stretch>
            <a:fillRect/>
          </a:stretch>
        </p:blipFill>
        <p:spPr>
          <a:xfrm>
            <a:off x="1782432" y="5270741"/>
            <a:ext cx="673608" cy="696062"/>
          </a:xfrm>
          <a:prstGeom prst="rect">
            <a:avLst/>
          </a:prstGeom>
        </p:spPr>
      </p:pic>
      <p:cxnSp>
        <p:nvCxnSpPr>
          <p:cNvPr id="4" name="Elbow Connector 3"/>
          <p:cNvCxnSpPr/>
          <p:nvPr/>
        </p:nvCxnSpPr>
        <p:spPr>
          <a:xfrm flipV="1">
            <a:off x="3605842" y="5676181"/>
            <a:ext cx="5218981" cy="465828"/>
          </a:xfrm>
          <a:prstGeom prst="bentConnector3">
            <a:avLst>
              <a:gd name="adj1" fmla="val 8818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717766" y="4659702"/>
            <a:ext cx="1752600" cy="461963"/>
          </a:xfrm>
          <a:prstGeom prst="rect">
            <a:avLst/>
          </a:prstGeom>
          <a:noFill/>
        </p:spPr>
        <p:txBody>
          <a:bodyPr>
            <a:spAutoFit/>
          </a:bodyPr>
          <a:lstStyle/>
          <a:p>
            <a:pPr algn="ctr">
              <a:defRPr/>
            </a:pPr>
            <a:r>
              <a:rPr lang="en-GB" sz="1200" b="1" i="1" dirty="0">
                <a:solidFill>
                  <a:schemeClr val="accent1">
                    <a:lumMod val="50000"/>
                  </a:schemeClr>
                </a:solidFill>
                <a:cs typeface="Arial" charset="0"/>
              </a:rPr>
              <a:t>Admin / Quality / Supervisor / TL PC’s</a:t>
            </a:r>
          </a:p>
        </p:txBody>
      </p:sp>
    </p:spTree>
    <p:extLst>
      <p:ext uri="{BB962C8B-B14F-4D97-AF65-F5344CB8AC3E}">
        <p14:creationId xmlns:p14="http://schemas.microsoft.com/office/powerpoint/2010/main" val="38753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223" y="3616682"/>
            <a:ext cx="1464617" cy="95265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0314" y="2791497"/>
            <a:ext cx="1084076" cy="8953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659" y="3323990"/>
            <a:ext cx="1115041" cy="152866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9095" y="5204782"/>
            <a:ext cx="1955800" cy="87312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8514" y="4929644"/>
            <a:ext cx="845934" cy="763492"/>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81838" y="4830022"/>
            <a:ext cx="714654" cy="848180"/>
          </a:xfrm>
          <a:prstGeom prst="rect">
            <a:avLst/>
          </a:prstGeom>
        </p:spPr>
      </p:pic>
      <p:sp>
        <p:nvSpPr>
          <p:cNvPr id="23" name="L-Shape 22"/>
          <p:cNvSpPr/>
          <p:nvPr/>
        </p:nvSpPr>
        <p:spPr>
          <a:xfrm>
            <a:off x="9653309" y="3323990"/>
            <a:ext cx="82588" cy="344510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245100" y="5284469"/>
            <a:ext cx="1931235" cy="369332"/>
          </a:xfrm>
          <a:prstGeom prst="rect">
            <a:avLst/>
          </a:prstGeom>
          <a:noFill/>
        </p:spPr>
        <p:txBody>
          <a:bodyPr wrap="square" rtlCol="0">
            <a:spAutoFit/>
          </a:bodyPr>
          <a:lstStyle/>
          <a:p>
            <a:r>
              <a:rPr lang="en-US" b="1" dirty="0" smtClean="0">
                <a:solidFill>
                  <a:srgbClr val="FFFF00"/>
                </a:solidFill>
              </a:rPr>
              <a:t>Switch</a:t>
            </a:r>
            <a:endParaRPr lang="en-US" b="1" dirty="0">
              <a:solidFill>
                <a:srgbClr val="FFFF00"/>
              </a:solidFill>
            </a:endParaRPr>
          </a:p>
        </p:txBody>
      </p:sp>
      <p:sp>
        <p:nvSpPr>
          <p:cNvPr id="26" name="TextBox 25"/>
          <p:cNvSpPr txBox="1"/>
          <p:nvPr/>
        </p:nvSpPr>
        <p:spPr>
          <a:xfrm>
            <a:off x="975478" y="3851915"/>
            <a:ext cx="1056563" cy="923330"/>
          </a:xfrm>
          <a:prstGeom prst="rect">
            <a:avLst/>
          </a:prstGeom>
          <a:noFill/>
        </p:spPr>
        <p:txBody>
          <a:bodyPr wrap="square" rtlCol="0">
            <a:spAutoFit/>
          </a:bodyPr>
          <a:lstStyle/>
          <a:p>
            <a:r>
              <a:rPr lang="en-US" b="1" dirty="0" smtClean="0">
                <a:solidFill>
                  <a:srgbClr val="FFFF00"/>
                </a:solidFill>
              </a:rPr>
              <a:t>Avyukta</a:t>
            </a:r>
          </a:p>
          <a:p>
            <a:r>
              <a:rPr lang="en-US" b="1" dirty="0" smtClean="0">
                <a:solidFill>
                  <a:srgbClr val="FFFF00"/>
                </a:solidFill>
              </a:rPr>
              <a:t>Dialer</a:t>
            </a:r>
          </a:p>
          <a:p>
            <a:r>
              <a:rPr lang="en-US" b="1" dirty="0" smtClean="0">
                <a:solidFill>
                  <a:srgbClr val="FFFF00"/>
                </a:solidFill>
              </a:rPr>
              <a:t>Server</a:t>
            </a:r>
            <a:endParaRPr lang="en-US" b="1" dirty="0">
              <a:solidFill>
                <a:srgbClr val="FFFF00"/>
              </a:solidFill>
            </a:endParaRPr>
          </a:p>
        </p:txBody>
      </p:sp>
      <p:sp>
        <p:nvSpPr>
          <p:cNvPr id="27" name="TextBox 26"/>
          <p:cNvSpPr txBox="1"/>
          <p:nvPr/>
        </p:nvSpPr>
        <p:spPr>
          <a:xfrm>
            <a:off x="9739962" y="3309290"/>
            <a:ext cx="2250400" cy="369332"/>
          </a:xfrm>
          <a:prstGeom prst="rect">
            <a:avLst/>
          </a:prstGeom>
          <a:noFill/>
        </p:spPr>
        <p:txBody>
          <a:bodyPr wrap="square" rtlCol="0">
            <a:spAutoFit/>
          </a:bodyPr>
          <a:lstStyle/>
          <a:p>
            <a:r>
              <a:rPr lang="en-US" b="1" u="sng" dirty="0" smtClean="0">
                <a:solidFill>
                  <a:srgbClr val="0070C0"/>
                </a:solidFill>
              </a:rPr>
              <a:t>Agent Floor Local IP</a:t>
            </a:r>
            <a:endParaRPr lang="en-US" b="1" u="sng" dirty="0">
              <a:solidFill>
                <a:srgbClr val="0070C0"/>
              </a:solidFill>
            </a:endParaRPr>
          </a:p>
        </p:txBody>
      </p: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6426" y="2749186"/>
            <a:ext cx="1440824" cy="979973"/>
          </a:xfrm>
          <a:prstGeom prst="rect">
            <a:avLst/>
          </a:prstGeom>
        </p:spPr>
      </p:pic>
      <p:sp>
        <p:nvSpPr>
          <p:cNvPr id="43" name="TextBox 42"/>
          <p:cNvSpPr txBox="1"/>
          <p:nvPr/>
        </p:nvSpPr>
        <p:spPr>
          <a:xfrm>
            <a:off x="6602175" y="2992179"/>
            <a:ext cx="1097091" cy="646331"/>
          </a:xfrm>
          <a:prstGeom prst="rect">
            <a:avLst/>
          </a:prstGeom>
          <a:noFill/>
        </p:spPr>
        <p:txBody>
          <a:bodyPr wrap="square" rtlCol="0">
            <a:spAutoFit/>
          </a:bodyPr>
          <a:lstStyle/>
          <a:p>
            <a:r>
              <a:rPr lang="en-US" b="1" dirty="0" err="1" smtClean="0">
                <a:solidFill>
                  <a:srgbClr val="FFFF00"/>
                </a:solidFill>
              </a:rPr>
              <a:t>Wifi</a:t>
            </a:r>
            <a:endParaRPr lang="en-US" b="1" dirty="0" smtClean="0">
              <a:solidFill>
                <a:srgbClr val="FFFF00"/>
              </a:solidFill>
            </a:endParaRPr>
          </a:p>
          <a:p>
            <a:r>
              <a:rPr lang="en-US" b="1" dirty="0" smtClean="0">
                <a:solidFill>
                  <a:srgbClr val="FFFF00"/>
                </a:solidFill>
              </a:rPr>
              <a:t>Router</a:t>
            </a:r>
            <a:endParaRPr lang="en-US" b="1" dirty="0">
              <a:solidFill>
                <a:srgbClr val="FFFF00"/>
              </a:solidFill>
            </a:endParaRPr>
          </a:p>
        </p:txBody>
      </p:sp>
      <p:pic>
        <p:nvPicPr>
          <p:cNvPr id="47"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842526" y="6273588"/>
            <a:ext cx="972205" cy="49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p:cNvSpPr txBox="1"/>
          <p:nvPr/>
        </p:nvSpPr>
        <p:spPr>
          <a:xfrm>
            <a:off x="4463389" y="802032"/>
            <a:ext cx="3416300" cy="369332"/>
          </a:xfrm>
          <a:prstGeom prst="rect">
            <a:avLst/>
          </a:prstGeom>
          <a:noFill/>
        </p:spPr>
        <p:txBody>
          <a:bodyPr wrap="square" rtlCol="0">
            <a:spAutoFit/>
          </a:bodyPr>
          <a:lstStyle/>
          <a:p>
            <a:r>
              <a:rPr lang="en-US" b="1" u="sng" dirty="0" smtClean="0">
                <a:solidFill>
                  <a:schemeClr val="accent1">
                    <a:lumMod val="50000"/>
                  </a:schemeClr>
                </a:solidFill>
              </a:rPr>
              <a:t>Brick Folio Call Flow </a:t>
            </a:r>
            <a:endParaRPr lang="en-US" b="1" u="sng" dirty="0">
              <a:solidFill>
                <a:schemeClr val="accent1">
                  <a:lumMod val="50000"/>
                </a:schemeClr>
              </a:solidFill>
            </a:endParaRPr>
          </a:p>
        </p:txBody>
      </p:sp>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5201" y="2296228"/>
            <a:ext cx="1669091" cy="631054"/>
          </a:xfrm>
          <a:prstGeom prst="rect">
            <a:avLst/>
          </a:prstGeom>
        </p:spPr>
      </p:pic>
      <p:sp>
        <p:nvSpPr>
          <p:cNvPr id="51" name="TextBox 50"/>
          <p:cNvSpPr txBox="1"/>
          <p:nvPr/>
        </p:nvSpPr>
        <p:spPr>
          <a:xfrm>
            <a:off x="823714" y="2499776"/>
            <a:ext cx="1534459" cy="369332"/>
          </a:xfrm>
          <a:prstGeom prst="rect">
            <a:avLst/>
          </a:prstGeom>
          <a:noFill/>
        </p:spPr>
        <p:txBody>
          <a:bodyPr wrap="none" rtlCol="0">
            <a:spAutoFit/>
          </a:bodyPr>
          <a:lstStyle/>
          <a:p>
            <a:r>
              <a:rPr lang="en-US" b="1" dirty="0" smtClean="0">
                <a:solidFill>
                  <a:srgbClr val="FFFF00"/>
                </a:solidFill>
              </a:rPr>
              <a:t>GSM Gateway</a:t>
            </a:r>
            <a:endParaRPr lang="en-US" b="1" dirty="0">
              <a:solidFill>
                <a:srgbClr val="FFFF00"/>
              </a:solidFill>
            </a:endParaRPr>
          </a:p>
        </p:txBody>
      </p:sp>
      <p:pic>
        <p:nvPicPr>
          <p:cNvPr id="56" name="Picture 5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89129" y="2540710"/>
            <a:ext cx="1907737" cy="832628"/>
          </a:xfrm>
          <a:prstGeom prst="rect">
            <a:avLst/>
          </a:prstGeom>
        </p:spPr>
      </p:pic>
      <p:sp>
        <p:nvSpPr>
          <p:cNvPr id="60" name="TextBox 59"/>
          <p:cNvSpPr txBox="1"/>
          <p:nvPr/>
        </p:nvSpPr>
        <p:spPr>
          <a:xfrm>
            <a:off x="4405411" y="2527891"/>
            <a:ext cx="935064" cy="369332"/>
          </a:xfrm>
          <a:prstGeom prst="rect">
            <a:avLst/>
          </a:prstGeom>
          <a:noFill/>
        </p:spPr>
        <p:txBody>
          <a:bodyPr wrap="none" rtlCol="0">
            <a:spAutoFit/>
          </a:bodyPr>
          <a:lstStyle/>
          <a:p>
            <a:r>
              <a:rPr lang="en-US" b="1" dirty="0" smtClean="0">
                <a:solidFill>
                  <a:srgbClr val="FFFF00"/>
                </a:solidFill>
              </a:rPr>
              <a:t>Firewall</a:t>
            </a:r>
            <a:endParaRPr lang="en-US" b="1" dirty="0">
              <a:solidFill>
                <a:srgbClr val="FFFF00"/>
              </a:solidFill>
            </a:endParaRPr>
          </a:p>
        </p:txBody>
      </p:sp>
      <p:pic>
        <p:nvPicPr>
          <p:cNvPr id="61" name="Picture 6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186" y="1020037"/>
            <a:ext cx="1097581" cy="1097581"/>
          </a:xfrm>
          <a:prstGeom prst="rect">
            <a:avLst/>
          </a:prstGeom>
        </p:spPr>
      </p:pic>
      <p:sp>
        <p:nvSpPr>
          <p:cNvPr id="65" name="TextBox 64"/>
          <p:cNvSpPr txBox="1"/>
          <p:nvPr/>
        </p:nvSpPr>
        <p:spPr>
          <a:xfrm>
            <a:off x="1094959" y="1294385"/>
            <a:ext cx="958789" cy="369332"/>
          </a:xfrm>
          <a:prstGeom prst="rect">
            <a:avLst/>
          </a:prstGeom>
          <a:noFill/>
        </p:spPr>
        <p:txBody>
          <a:bodyPr wrap="none" rtlCol="0">
            <a:spAutoFit/>
          </a:bodyPr>
          <a:lstStyle/>
          <a:p>
            <a:r>
              <a:rPr lang="en-US" b="1" dirty="0" smtClean="0">
                <a:solidFill>
                  <a:srgbClr val="FF0000"/>
                </a:solidFill>
              </a:rPr>
              <a:t>Internet</a:t>
            </a:r>
            <a:endParaRPr lang="en-US" b="1" dirty="0">
              <a:solidFill>
                <a:srgbClr val="FF0000"/>
              </a:solidFill>
            </a:endParaRPr>
          </a:p>
        </p:txBody>
      </p:sp>
      <p:sp>
        <p:nvSpPr>
          <p:cNvPr id="66" name="L-Shape 65"/>
          <p:cNvSpPr/>
          <p:nvPr/>
        </p:nvSpPr>
        <p:spPr>
          <a:xfrm>
            <a:off x="9524999" y="1294385"/>
            <a:ext cx="88901" cy="157472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9524999" y="1181005"/>
            <a:ext cx="1637371" cy="369332"/>
          </a:xfrm>
          <a:prstGeom prst="rect">
            <a:avLst/>
          </a:prstGeom>
          <a:noFill/>
        </p:spPr>
        <p:txBody>
          <a:bodyPr wrap="none" rtlCol="0">
            <a:spAutoFit/>
          </a:bodyPr>
          <a:lstStyle/>
          <a:p>
            <a:r>
              <a:rPr lang="en-US" b="1" u="sng" dirty="0" smtClean="0">
                <a:solidFill>
                  <a:schemeClr val="accent1"/>
                </a:solidFill>
              </a:rPr>
              <a:t>Remote Agents</a:t>
            </a:r>
            <a:endParaRPr lang="en-US" b="1" u="sng" dirty="0">
              <a:solidFill>
                <a:schemeClr val="accent1"/>
              </a:solidFill>
            </a:endParaRPr>
          </a:p>
        </p:txBody>
      </p:sp>
      <p:pic>
        <p:nvPicPr>
          <p:cNvPr id="71" name="Picture 7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69449" y="2404561"/>
            <a:ext cx="730528" cy="461113"/>
          </a:xfrm>
          <a:prstGeom prst="rect">
            <a:avLst/>
          </a:prstGeom>
        </p:spPr>
      </p:pic>
      <p:pic>
        <p:nvPicPr>
          <p:cNvPr id="72" name="Picture 7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90667" y="2357325"/>
            <a:ext cx="551860" cy="551860"/>
          </a:xfrm>
          <a:prstGeom prst="rect">
            <a:avLst/>
          </a:prstGeom>
        </p:spPr>
      </p:pic>
      <p:sp>
        <p:nvSpPr>
          <p:cNvPr id="3" name="TextBox 2"/>
          <p:cNvSpPr txBox="1"/>
          <p:nvPr/>
        </p:nvSpPr>
        <p:spPr>
          <a:xfrm>
            <a:off x="9613900" y="1588724"/>
            <a:ext cx="2238113" cy="646331"/>
          </a:xfrm>
          <a:prstGeom prst="rect">
            <a:avLst/>
          </a:prstGeom>
          <a:noFill/>
        </p:spPr>
        <p:txBody>
          <a:bodyPr wrap="none" rtlCol="0">
            <a:spAutoFit/>
          </a:bodyPr>
          <a:lstStyle/>
          <a:p>
            <a:r>
              <a:rPr lang="en-US" b="1" dirty="0">
                <a:solidFill>
                  <a:srgbClr val="0070C0"/>
                </a:solidFill>
              </a:rPr>
              <a:t>Login </a:t>
            </a:r>
            <a:r>
              <a:rPr lang="en-US" b="1" dirty="0" smtClean="0">
                <a:solidFill>
                  <a:srgbClr val="0070C0"/>
                </a:solidFill>
              </a:rPr>
              <a:t>– Public IP</a:t>
            </a:r>
          </a:p>
          <a:p>
            <a:r>
              <a:rPr lang="en-US" b="1" dirty="0" smtClean="0">
                <a:solidFill>
                  <a:srgbClr val="0070C0"/>
                </a:solidFill>
              </a:rPr>
              <a:t> </a:t>
            </a:r>
            <a:r>
              <a:rPr lang="en-US" b="1" dirty="0">
                <a:solidFill>
                  <a:srgbClr val="0070C0"/>
                </a:solidFill>
              </a:rPr>
              <a:t>http://103.68.9.166/</a:t>
            </a:r>
          </a:p>
        </p:txBody>
      </p:sp>
      <p:cxnSp>
        <p:nvCxnSpPr>
          <p:cNvPr id="13" name="Elbow Connector 12"/>
          <p:cNvCxnSpPr/>
          <p:nvPr/>
        </p:nvCxnSpPr>
        <p:spPr>
          <a:xfrm rot="10800000">
            <a:off x="1844039" y="1230529"/>
            <a:ext cx="7680960" cy="71286"/>
          </a:xfrm>
          <a:prstGeom prst="bentConnector3">
            <a:avLst>
              <a:gd name="adj1" fmla="val 47024"/>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844039" y="1230528"/>
            <a:ext cx="2679735" cy="163514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523774" y="2957023"/>
            <a:ext cx="949926" cy="273430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844039" y="4201277"/>
            <a:ext cx="3629661" cy="149005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053748" y="2712557"/>
            <a:ext cx="3419952" cy="294124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7" idx="1"/>
          </p:cNvCxnSpPr>
          <p:nvPr/>
        </p:nvCxnSpPr>
        <p:spPr>
          <a:xfrm flipV="1">
            <a:off x="6177538" y="3493956"/>
            <a:ext cx="3562424" cy="240809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6008983" y="3638510"/>
            <a:ext cx="2389773" cy="214232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630533" y="3493956"/>
            <a:ext cx="871867" cy="22784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5848" y="362861"/>
            <a:ext cx="1754877" cy="612144"/>
          </a:xfrm>
          <a:prstGeom prst="rect">
            <a:avLst/>
          </a:prstGeom>
        </p:spPr>
      </p:pic>
      <p:pic>
        <p:nvPicPr>
          <p:cNvPr id="41"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7743645" y="2192547"/>
            <a:ext cx="1752600" cy="461963"/>
          </a:xfrm>
          <a:prstGeom prst="rect">
            <a:avLst/>
          </a:prstGeom>
          <a:noFill/>
        </p:spPr>
        <p:txBody>
          <a:bodyPr>
            <a:spAutoFit/>
          </a:bodyPr>
          <a:lstStyle/>
          <a:p>
            <a:pPr algn="ctr">
              <a:defRPr/>
            </a:pPr>
            <a:r>
              <a:rPr lang="en-GB" sz="1200" b="1" i="1" dirty="0">
                <a:solidFill>
                  <a:schemeClr val="accent1">
                    <a:lumMod val="50000"/>
                  </a:schemeClr>
                </a:solidFill>
                <a:cs typeface="Arial" charset="0"/>
              </a:rPr>
              <a:t>Admin / Quality / Supervisor / TL PC’s</a:t>
            </a:r>
          </a:p>
        </p:txBody>
      </p:sp>
      <p:sp>
        <p:nvSpPr>
          <p:cNvPr id="45" name="Title 1"/>
          <p:cNvSpPr txBox="1">
            <a:spLocks/>
          </p:cNvSpPr>
          <p:nvPr/>
        </p:nvSpPr>
        <p:spPr>
          <a:xfrm>
            <a:off x="3717985" y="190710"/>
            <a:ext cx="4895850" cy="700087"/>
          </a:xfrm>
          <a:prstGeom prst="rect">
            <a:avLst/>
          </a:prstGeom>
          <a:noFill/>
          <a:ln>
            <a:no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u="sng" smtClean="0">
                <a:solidFill>
                  <a:schemeClr val="accent1">
                    <a:lumMod val="50000"/>
                  </a:schemeClr>
                </a:solidFill>
              </a:rPr>
              <a:t>Case Study Brick Folio </a:t>
            </a:r>
            <a:endParaRPr lang="en-GB" sz="3200" dirty="0">
              <a:solidFill>
                <a:schemeClr val="accent1">
                  <a:lumMod val="50000"/>
                </a:schemeClr>
              </a:solidFill>
            </a:endParaRPr>
          </a:p>
        </p:txBody>
      </p:sp>
    </p:spTree>
    <p:extLst>
      <p:ext uri="{BB962C8B-B14F-4D97-AF65-F5344CB8AC3E}">
        <p14:creationId xmlns:p14="http://schemas.microsoft.com/office/powerpoint/2010/main" val="3185162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328681" y="886264"/>
          <a:ext cx="6246254" cy="494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5849" y="2502765"/>
            <a:ext cx="1391811" cy="1451354"/>
          </a:xfrm>
          <a:prstGeom prst="rect">
            <a:avLst/>
          </a:prstGeom>
        </p:spPr>
      </p:pic>
      <p:graphicFrame>
        <p:nvGraphicFramePr>
          <p:cNvPr id="5" name="Diagram 4"/>
          <p:cNvGraphicFramePr/>
          <p:nvPr/>
        </p:nvGraphicFramePr>
        <p:xfrm>
          <a:off x="5335" y="6290504"/>
          <a:ext cx="2756921" cy="6134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20" name="Group 19"/>
          <p:cNvGrpSpPr/>
          <p:nvPr/>
        </p:nvGrpSpPr>
        <p:grpSpPr>
          <a:xfrm>
            <a:off x="9178202" y="5768865"/>
            <a:ext cx="2978146" cy="1079179"/>
            <a:chOff x="-217394" y="0"/>
            <a:chExt cx="3953221" cy="821634"/>
          </a:xfrm>
        </p:grpSpPr>
        <p:sp>
          <p:nvSpPr>
            <p:cNvPr id="21" name="Pentagon 20"/>
            <p:cNvSpPr/>
            <p:nvPr/>
          </p:nvSpPr>
          <p:spPr>
            <a:xfrm>
              <a:off x="0" y="0"/>
              <a:ext cx="3735827" cy="82163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entagon 4"/>
            <p:cNvSpPr/>
            <p:nvPr/>
          </p:nvSpPr>
          <p:spPr>
            <a:xfrm>
              <a:off x="-217394" y="0"/>
              <a:ext cx="3331666" cy="821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n-IN" sz="1600" i="1" u="sng" dirty="0">
                  <a:solidFill>
                    <a:schemeClr val="bg1"/>
                  </a:solidFill>
                  <a:latin typeface="Tw Cen MT" panose="020B0602020104020603" pitchFamily="34" charset="0"/>
                </a:rPr>
                <a:t>+1-408-791-3820</a:t>
              </a:r>
            </a:p>
            <a:p>
              <a:pPr lvl="0" algn="ctr" defTabSz="1111250">
                <a:lnSpc>
                  <a:spcPct val="90000"/>
                </a:lnSpc>
                <a:spcBef>
                  <a:spcPct val="0"/>
                </a:spcBef>
                <a:spcAft>
                  <a:spcPct val="35000"/>
                </a:spcAft>
              </a:pPr>
              <a:r>
                <a:rPr lang="en-IN" sz="1600" i="1" u="sng" dirty="0">
                  <a:solidFill>
                    <a:schemeClr val="bg1"/>
                  </a:solidFill>
                  <a:latin typeface="Tw Cen MT" panose="020B0602020104020603" pitchFamily="34" charset="0"/>
                  <a:cs typeface="Calibri" panose="020F0502020204030204" pitchFamily="34" charset="0"/>
                </a:rPr>
                <a:t>+91-856-00-00-600</a:t>
              </a:r>
              <a:r>
                <a:rPr lang="en-IN" sz="1600" i="1" u="sng" dirty="0">
                  <a:solidFill>
                    <a:schemeClr val="bg1"/>
                  </a:solidFill>
                  <a:latin typeface="Tw Cen MT" panose="020B0602020104020603" pitchFamily="34" charset="0"/>
                </a:rPr>
                <a:t> </a:t>
              </a:r>
              <a:endParaRPr lang="en-IN" sz="1600" i="1" u="sng" kern="1200" dirty="0">
                <a:solidFill>
                  <a:schemeClr val="bg1"/>
                </a:solidFill>
                <a:latin typeface="Tw Cen MT" panose="020B0602020104020603" pitchFamily="34" charset="0"/>
                <a:cs typeface="Calibri" panose="020F0502020204030204" pitchFamily="34" charset="0"/>
              </a:endParaRPr>
            </a:p>
            <a:p>
              <a:pPr lvl="0" algn="ctr" defTabSz="1111250">
                <a:lnSpc>
                  <a:spcPct val="90000"/>
                </a:lnSpc>
                <a:spcBef>
                  <a:spcPct val="0"/>
                </a:spcBef>
                <a:spcAft>
                  <a:spcPct val="35000"/>
                </a:spcAft>
              </a:pPr>
              <a:r>
                <a:rPr lang="en-IN" sz="1600" i="1" u="sng" kern="1200" dirty="0">
                  <a:solidFill>
                    <a:schemeClr val="bg1"/>
                  </a:solidFill>
                  <a:latin typeface="Tw Cen MT" panose="020B0602020104020603" pitchFamily="34" charset="0"/>
                  <a:cs typeface="Calibri" panose="020F0502020204030204" pitchFamily="34" charset="0"/>
                </a:rPr>
                <a:t>sales@dialerindia.com</a:t>
              </a:r>
            </a:p>
          </p:txBody>
        </p:sp>
      </p:grpSp>
      <p:sp>
        <p:nvSpPr>
          <p:cNvPr id="25" name="TextBox 24"/>
          <p:cNvSpPr txBox="1"/>
          <p:nvPr/>
        </p:nvSpPr>
        <p:spPr>
          <a:xfrm>
            <a:off x="39266" y="1461129"/>
            <a:ext cx="3146854" cy="2492990"/>
          </a:xfrm>
          <a:prstGeom prst="rect">
            <a:avLst/>
          </a:prstGeom>
          <a:noFill/>
        </p:spPr>
        <p:txBody>
          <a:bodyPr wrap="square" rtlCol="0">
            <a:spAutoFit/>
          </a:bodyPr>
          <a:lstStyle/>
          <a:p>
            <a:pPr algn="ctr"/>
            <a:r>
              <a:rPr lang="en-IN" dirty="0">
                <a:latin typeface="Stencil" panose="040409050D0802020404" pitchFamily="82" charset="0"/>
              </a:rPr>
              <a:t>“</a:t>
            </a:r>
            <a:r>
              <a:rPr lang="en-IN" sz="2400" dirty="0">
                <a:latin typeface="Stencil" panose="040409050D0802020404" pitchFamily="82" charset="0"/>
              </a:rPr>
              <a:t>The” single Answer to your  </a:t>
            </a:r>
          </a:p>
          <a:p>
            <a:pPr algn="ctr"/>
            <a:r>
              <a:rPr lang="en-IN" sz="2400" dirty="0">
                <a:latin typeface="Stencil" panose="040409050D0802020404" pitchFamily="82" charset="0"/>
              </a:rPr>
              <a:t>A to Z </a:t>
            </a:r>
          </a:p>
          <a:p>
            <a:pPr algn="ctr"/>
            <a:r>
              <a:rPr lang="en-IN" sz="2400" dirty="0">
                <a:latin typeface="Stencil" panose="040409050D0802020404" pitchFamily="82" charset="0"/>
              </a:rPr>
              <a:t>Tel- </a:t>
            </a:r>
            <a:r>
              <a:rPr lang="en-IN" sz="2400" dirty="0">
                <a:latin typeface="Brush Script MT" panose="03060802040406070304" pitchFamily="66" charset="0"/>
              </a:rPr>
              <a:t>”e”</a:t>
            </a:r>
            <a:r>
              <a:rPr lang="en-IN" sz="2400" dirty="0">
                <a:latin typeface="Stencil" panose="040409050D0802020404" pitchFamily="82" charset="0"/>
              </a:rPr>
              <a:t> - calling requirements</a:t>
            </a:r>
          </a:p>
          <a:p>
            <a:endParaRPr lang="en-IN" sz="3600" dirty="0"/>
          </a:p>
        </p:txBody>
      </p:sp>
      <p:graphicFrame>
        <p:nvGraphicFramePr>
          <p:cNvPr id="11" name="Diagram 10"/>
          <p:cNvGraphicFramePr/>
          <p:nvPr/>
        </p:nvGraphicFramePr>
        <p:xfrm>
          <a:off x="690658" y="9956"/>
          <a:ext cx="11522299" cy="663356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7" name="TextBox 6">
            <a:extLst>
              <a:ext uri="{FF2B5EF4-FFF2-40B4-BE49-F238E27FC236}">
                <a16:creationId xmlns:a16="http://schemas.microsoft.com/office/drawing/2014/main" xmlns="" id="{42FE22D0-B2BE-42A6-A345-8BA1F4D20C21}"/>
              </a:ext>
            </a:extLst>
          </p:cNvPr>
          <p:cNvSpPr txBox="1"/>
          <p:nvPr/>
        </p:nvSpPr>
        <p:spPr>
          <a:xfrm>
            <a:off x="9977239" y="1006261"/>
            <a:ext cx="2179109" cy="5570756"/>
          </a:xfrm>
          <a:prstGeom prst="rect">
            <a:avLst/>
          </a:prstGeom>
          <a:noFill/>
        </p:spPr>
        <p:txBody>
          <a:bodyPr wrap="square" rtlCol="0">
            <a:spAutoFit/>
          </a:bodyPr>
          <a:lstStyle/>
          <a:p>
            <a:pPr algn="ctr"/>
            <a:r>
              <a:rPr lang="en-IN" sz="1900" b="1" i="1" u="sng" dirty="0">
                <a:latin typeface="Tw Cen MT" panose="020B0602020104020603" pitchFamily="34" charset="0"/>
              </a:rPr>
              <a:t>The Competition Assassinators</a:t>
            </a:r>
          </a:p>
          <a:p>
            <a:pPr algn="ctr"/>
            <a:endParaRPr lang="en-IN" sz="1400" i="1" u="sng" dirty="0">
              <a:latin typeface="Trebuchet MS" panose="020B0603020202020204" pitchFamily="34" charset="0"/>
            </a:endParaRPr>
          </a:p>
          <a:p>
            <a:pPr marL="285750" indent="-285750">
              <a:buFont typeface="Wingdings" panose="05000000000000000000" pitchFamily="2" charset="2"/>
              <a:buChar char="ü"/>
            </a:pPr>
            <a:r>
              <a:rPr lang="en-IN" sz="1500" i="1" dirty="0">
                <a:latin typeface="Tw Cen MT" panose="020B0602020104020603" pitchFamily="34" charset="0"/>
              </a:rPr>
              <a:t>275+ Live Ref. Centres</a:t>
            </a:r>
          </a:p>
          <a:p>
            <a:pPr marL="285750" indent="-285750">
              <a:buFont typeface="Wingdings" panose="05000000000000000000" pitchFamily="2" charset="2"/>
              <a:buChar char="ü"/>
            </a:pPr>
            <a:r>
              <a:rPr lang="en-IN" sz="1500" i="1" dirty="0">
                <a:latin typeface="Tw Cen MT" panose="020B0602020104020603" pitchFamily="34" charset="0"/>
              </a:rPr>
              <a:t>11 Yrs. X Asterisks Dev.</a:t>
            </a:r>
          </a:p>
          <a:p>
            <a:pPr marL="285750" indent="-285750">
              <a:buFont typeface="Wingdings" panose="05000000000000000000" pitchFamily="2" charset="2"/>
              <a:buChar char="ü"/>
            </a:pPr>
            <a:r>
              <a:rPr lang="en-IN" sz="1500" i="1" dirty="0">
                <a:latin typeface="Tw Cen MT" panose="020B0602020104020603" pitchFamily="34" charset="0"/>
              </a:rPr>
              <a:t>9 Countries,91+ Cities</a:t>
            </a:r>
          </a:p>
          <a:p>
            <a:pPr marL="285750" indent="-285750">
              <a:buFont typeface="Wingdings" panose="05000000000000000000" pitchFamily="2" charset="2"/>
              <a:buChar char="ü"/>
            </a:pPr>
            <a:r>
              <a:rPr lang="en-IN" sz="1500" i="1" dirty="0">
                <a:latin typeface="Tw Cen MT" panose="020B0602020104020603" pitchFamily="34" charset="0"/>
              </a:rPr>
              <a:t>Live Demo / PoC </a:t>
            </a:r>
          </a:p>
          <a:p>
            <a:pPr marL="285750" indent="-285750">
              <a:buFont typeface="Wingdings" panose="05000000000000000000" pitchFamily="2" charset="2"/>
              <a:buChar char="ü"/>
            </a:pPr>
            <a:r>
              <a:rPr lang="en-IN" sz="1500" i="1" dirty="0">
                <a:latin typeface="Tw Cen MT" panose="020B0602020104020603" pitchFamily="34" charset="0"/>
              </a:rPr>
              <a:t>Lower than the Lowest Professional Bidder</a:t>
            </a:r>
          </a:p>
          <a:p>
            <a:pPr marL="285750" indent="-285750">
              <a:buFont typeface="Wingdings" panose="05000000000000000000" pitchFamily="2" charset="2"/>
              <a:buChar char="ü"/>
            </a:pPr>
            <a:r>
              <a:rPr lang="en-IN" sz="1500" i="1" dirty="0">
                <a:latin typeface="Tw Cen MT" panose="020B0602020104020603" pitchFamily="34" charset="0"/>
              </a:rPr>
              <a:t>All possible Techno-commercial models</a:t>
            </a:r>
          </a:p>
          <a:p>
            <a:pPr marL="285750" indent="-285750">
              <a:buFont typeface="Wingdings" panose="05000000000000000000" pitchFamily="2" charset="2"/>
              <a:buChar char="ü"/>
            </a:pPr>
            <a:r>
              <a:rPr lang="en-IN" sz="1500" i="1" dirty="0">
                <a:latin typeface="Tw Cen MT" panose="020B0602020104020603" pitchFamily="34" charset="0"/>
              </a:rPr>
              <a:t>No Blame Game : Your CTI-CRM-VoIP “SPOC”</a:t>
            </a:r>
          </a:p>
          <a:p>
            <a:pPr marL="285750" indent="-285750">
              <a:buFont typeface="Wingdings" panose="05000000000000000000" pitchFamily="2" charset="2"/>
              <a:buChar char="ü"/>
            </a:pPr>
            <a:r>
              <a:rPr lang="en-IN" sz="1500" i="1" dirty="0">
                <a:latin typeface="Tw Cen MT" panose="020B0602020104020603" pitchFamily="34" charset="0"/>
              </a:rPr>
              <a:t>100% Gov. Compliance</a:t>
            </a:r>
          </a:p>
          <a:p>
            <a:pPr marL="285750" indent="-285750">
              <a:buFont typeface="Wingdings" panose="05000000000000000000" pitchFamily="2" charset="2"/>
              <a:buChar char="ü"/>
            </a:pPr>
            <a:r>
              <a:rPr lang="en-IN" sz="1500" i="1" dirty="0">
                <a:latin typeface="Tw Cen MT" panose="020B0602020104020603" pitchFamily="34" charset="0"/>
              </a:rPr>
              <a:t>72 HR Refund Policy</a:t>
            </a:r>
          </a:p>
          <a:p>
            <a:pPr marL="285750" indent="-285750">
              <a:buFont typeface="Wingdings" panose="05000000000000000000" pitchFamily="2" charset="2"/>
              <a:buChar char="ü"/>
            </a:pPr>
            <a:r>
              <a:rPr lang="en-IN" sz="1500" i="1" dirty="0">
                <a:latin typeface="Tw Cen MT" panose="020B0602020104020603" pitchFamily="34" charset="0"/>
              </a:rPr>
              <a:t>10% Ref. discount/s</a:t>
            </a:r>
          </a:p>
          <a:p>
            <a:pPr marL="285750" indent="-285750">
              <a:buFont typeface="Wingdings" panose="05000000000000000000" pitchFamily="2" charset="2"/>
              <a:buChar char="ü"/>
            </a:pPr>
            <a:r>
              <a:rPr lang="en-IN" sz="1500" i="1" dirty="0">
                <a:latin typeface="Tw Cen MT" panose="020B0602020104020603" pitchFamily="34" charset="0"/>
              </a:rPr>
              <a:t>24X6 Support NoC</a:t>
            </a:r>
          </a:p>
          <a:p>
            <a:pPr marL="285750" indent="-285750">
              <a:buFont typeface="+mj-lt"/>
              <a:buAutoNum type="arabicParenR"/>
            </a:pPr>
            <a:endParaRPr lang="en-IN" sz="1500" b="1" i="1" dirty="0">
              <a:latin typeface="Trebuchet MS" panose="020B0603020202020204" pitchFamily="34" charset="0"/>
            </a:endParaRPr>
          </a:p>
          <a:p>
            <a:pPr marL="228600" indent="-228600">
              <a:buFont typeface="+mj-lt"/>
              <a:buAutoNum type="arabicParenR"/>
            </a:pPr>
            <a:endParaRPr lang="en-IN" sz="1600" b="1" i="1" dirty="0">
              <a:latin typeface="Trebuchet MS" panose="020B0603020202020204" pitchFamily="34" charset="0"/>
            </a:endParaRPr>
          </a:p>
          <a:p>
            <a:endParaRPr lang="en-IN" dirty="0"/>
          </a:p>
        </p:txBody>
      </p:sp>
      <p:grpSp>
        <p:nvGrpSpPr>
          <p:cNvPr id="30" name="Group 29">
            <a:extLst>
              <a:ext uri="{FF2B5EF4-FFF2-40B4-BE49-F238E27FC236}">
                <a16:creationId xmlns:a16="http://schemas.microsoft.com/office/drawing/2014/main" xmlns="" id="{C3885DA3-B505-4BD5-A600-83DD81411100}"/>
              </a:ext>
            </a:extLst>
          </p:cNvPr>
          <p:cNvGrpSpPr/>
          <p:nvPr/>
        </p:nvGrpSpPr>
        <p:grpSpPr>
          <a:xfrm>
            <a:off x="310333" y="3572346"/>
            <a:ext cx="2276106" cy="2115624"/>
            <a:chOff x="535700" y="3214906"/>
            <a:chExt cx="2044856" cy="2044856"/>
          </a:xfrm>
        </p:grpSpPr>
        <p:pic>
          <p:nvPicPr>
            <p:cNvPr id="17" name="Picture 16">
              <a:extLst>
                <a:ext uri="{FF2B5EF4-FFF2-40B4-BE49-F238E27FC236}">
                  <a16:creationId xmlns:a16="http://schemas.microsoft.com/office/drawing/2014/main" xmlns="" id="{076C7B93-1C59-4C6C-AF21-A1D5FFEE7E9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5700" y="3214906"/>
              <a:ext cx="2044856" cy="2044856"/>
            </a:xfrm>
            <a:prstGeom prst="rect">
              <a:avLst/>
            </a:prstGeom>
          </p:spPr>
        </p:pic>
        <p:pic>
          <p:nvPicPr>
            <p:cNvPr id="29" name="Picture 28">
              <a:extLst>
                <a:ext uri="{FF2B5EF4-FFF2-40B4-BE49-F238E27FC236}">
                  <a16:creationId xmlns:a16="http://schemas.microsoft.com/office/drawing/2014/main" xmlns="" id="{99C2A3E4-3957-42DD-AAEB-1A79F25EEBD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32204" y="3905835"/>
              <a:ext cx="651847" cy="669773"/>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33" name="Picture 32">
            <a:extLst>
              <a:ext uri="{FF2B5EF4-FFF2-40B4-BE49-F238E27FC236}">
                <a16:creationId xmlns:a16="http://schemas.microsoft.com/office/drawing/2014/main" xmlns="" id="{40B0AE55-A43A-40EE-A202-8BA6C414661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400568" y="6120926"/>
            <a:ext cx="386263" cy="386263"/>
          </a:xfrm>
          <a:prstGeom prst="rect">
            <a:avLst/>
          </a:prstGeom>
        </p:spPr>
      </p:pic>
      <p:sp>
        <p:nvSpPr>
          <p:cNvPr id="61" name="TextBox 60">
            <a:extLst>
              <a:ext uri="{FF2B5EF4-FFF2-40B4-BE49-F238E27FC236}">
                <a16:creationId xmlns:a16="http://schemas.microsoft.com/office/drawing/2014/main" xmlns="" id="{856D321E-FD59-4545-9A3F-692C12FE47E6}"/>
              </a:ext>
            </a:extLst>
          </p:cNvPr>
          <p:cNvSpPr txBox="1"/>
          <p:nvPr/>
        </p:nvSpPr>
        <p:spPr>
          <a:xfrm>
            <a:off x="139192" y="636929"/>
            <a:ext cx="1806212" cy="369332"/>
          </a:xfrm>
          <a:prstGeom prst="rect">
            <a:avLst/>
          </a:prstGeom>
          <a:noFill/>
        </p:spPr>
        <p:txBody>
          <a:bodyPr wrap="square" rtlCol="0">
            <a:spAutoFit/>
          </a:bodyPr>
          <a:lstStyle/>
          <a:p>
            <a:r>
              <a:rPr lang="en-IN" sz="1700" i="1" u="sng" dirty="0">
                <a:solidFill>
                  <a:schemeClr val="bg1"/>
                </a:solidFill>
                <a:latin typeface="Tw Cen MT" panose="020B0602020104020603" pitchFamily="34" charset="0"/>
              </a:rPr>
              <a:t>avyuktaindia</a:t>
            </a:r>
            <a:r>
              <a:rPr lang="en-IN" i="1" u="sng" dirty="0">
                <a:solidFill>
                  <a:schemeClr val="bg1"/>
                </a:solidFill>
                <a:latin typeface="Tw Cen MT" panose="020B0602020104020603" pitchFamily="34" charset="0"/>
              </a:rPr>
              <a:t> </a:t>
            </a:r>
          </a:p>
        </p:txBody>
      </p:sp>
      <p:pic>
        <p:nvPicPr>
          <p:cNvPr id="9" name="Picture 8">
            <a:extLst>
              <a:ext uri="{FF2B5EF4-FFF2-40B4-BE49-F238E27FC236}">
                <a16:creationId xmlns:a16="http://schemas.microsoft.com/office/drawing/2014/main" xmlns="" id="{72ED02E9-8283-486D-A3FE-F421C53119C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74661" y="935851"/>
            <a:ext cx="582044" cy="256099"/>
          </a:xfrm>
          <a:prstGeom prst="rect">
            <a:avLst/>
          </a:prstGeom>
        </p:spPr>
      </p:pic>
      <p:sp>
        <p:nvSpPr>
          <p:cNvPr id="4" name="TextBox 3">
            <a:extLst>
              <a:ext uri="{FF2B5EF4-FFF2-40B4-BE49-F238E27FC236}">
                <a16:creationId xmlns:a16="http://schemas.microsoft.com/office/drawing/2014/main" xmlns="" id="{D75E2EB7-F34E-4442-A2EC-D58D28CE560E}"/>
              </a:ext>
            </a:extLst>
          </p:cNvPr>
          <p:cNvSpPr txBox="1"/>
          <p:nvPr/>
        </p:nvSpPr>
        <p:spPr>
          <a:xfrm>
            <a:off x="145054" y="199460"/>
            <a:ext cx="4266874" cy="338554"/>
          </a:xfrm>
          <a:prstGeom prst="rect">
            <a:avLst/>
          </a:prstGeom>
          <a:noFill/>
        </p:spPr>
        <p:txBody>
          <a:bodyPr wrap="none" rtlCol="0">
            <a:spAutoFit/>
          </a:bodyPr>
          <a:lstStyle/>
          <a:p>
            <a:r>
              <a:rPr lang="en-IN" sz="1500" i="1" dirty="0">
                <a:latin typeface="Trebuchet MS" panose="020B0603020202020204" pitchFamily="34" charset="0"/>
                <a:ea typeface="Tahoma" panose="020B0604030504040204" pitchFamily="34" charset="0"/>
                <a:cs typeface="Tahoma" panose="020B0604030504040204" pitchFamily="34" charset="0"/>
              </a:rPr>
              <a:t>24 X 7 X 365 </a:t>
            </a:r>
            <a:r>
              <a:rPr lang="en-IN" sz="1600" i="1" dirty="0">
                <a:latin typeface="Tw Cen MT" panose="020B0602020104020603" pitchFamily="34" charset="0"/>
                <a:ea typeface="Tahoma" panose="020B0604030504040204" pitchFamily="34" charset="0"/>
                <a:cs typeface="Tahoma" panose="020B0604030504040204" pitchFamily="34" charset="0"/>
              </a:rPr>
              <a:t>“Decade” of 1900+ Satisfied BPO’s</a:t>
            </a:r>
          </a:p>
        </p:txBody>
      </p:sp>
      <p:pic>
        <p:nvPicPr>
          <p:cNvPr id="18"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2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739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4042</TotalTime>
  <Words>861</Words>
  <Application>Microsoft Office PowerPoint</Application>
  <PresentationFormat>Widescreen</PresentationFormat>
  <Paragraphs>169</Paragraphs>
  <Slides>13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Brush Script MT</vt:lpstr>
      <vt:lpstr>Calibri</vt:lpstr>
      <vt:lpstr>Calibri Light</vt:lpstr>
      <vt:lpstr>Century Gothic</vt:lpstr>
      <vt:lpstr>Mangal</vt:lpstr>
      <vt:lpstr>Stencil</vt:lpstr>
      <vt:lpstr>Tahoma</vt:lpstr>
      <vt:lpstr>Trebuchet MS</vt:lpstr>
      <vt:lpstr>Tw Cen MT</vt:lpstr>
      <vt:lpstr>Wingdings</vt:lpstr>
      <vt:lpstr>Retrospect</vt:lpstr>
      <vt:lpstr>        Case Study</vt:lpstr>
      <vt:lpstr>PowerPoint Presentation</vt:lpstr>
      <vt:lpstr>Case Study Brick folio</vt:lpstr>
      <vt:lpstr>Case Study Brick Folio</vt:lpstr>
      <vt:lpstr>Case Study Brick Folio </vt:lpstr>
      <vt:lpstr>Case Study Brick Folio </vt:lpstr>
      <vt:lpstr>Case Study Brick Folio </vt:lpstr>
      <vt:lpstr>PowerPoint Presentation</vt:lpstr>
      <vt:lpstr>PowerPoint Presentation</vt:lpstr>
      <vt:lpstr>PowerPoint Presentation</vt:lpstr>
      <vt:lpstr>PowerPoint Presentation</vt:lpstr>
      <vt:lpstr>PowerPoint Presentation</vt:lpstr>
      <vt:lpstr>Thank You For Your Valuable Time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Suraj</cp:lastModifiedBy>
  <cp:revision>356</cp:revision>
  <dcterms:created xsi:type="dcterms:W3CDTF">2018-08-25T09:50:47Z</dcterms:created>
  <dcterms:modified xsi:type="dcterms:W3CDTF">2021-05-22T11:12:44Z</dcterms:modified>
</cp:coreProperties>
</file>